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61" r:id="rId9"/>
    <p:sldId id="262" r:id="rId10"/>
    <p:sldId id="266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4F23F-F862-BEF9-6A09-807423BED8D7}" v="13" dt="2021-09-30T14:58:18.554"/>
    <p1510:client id="{9EC09527-F8E8-4E4C-A818-F282B720ED56}" v="1342" dt="2021-09-29T20:07:23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W Pieper" userId="S::jp715613@southeast.edu::9c64255b-ed94-401a-b0b8-6dde0ee33fb3" providerId="AD" clId="Web-{6BC4F23F-F862-BEF9-6A09-807423BED8D7}"/>
    <pc:docChg chg="modSld">
      <pc:chgData name="James W Pieper" userId="S::jp715613@southeast.edu::9c64255b-ed94-401a-b0b8-6dde0ee33fb3" providerId="AD" clId="Web-{6BC4F23F-F862-BEF9-6A09-807423BED8D7}" dt="2021-09-30T14:58:18.554" v="14" actId="20577"/>
      <pc:docMkLst>
        <pc:docMk/>
      </pc:docMkLst>
      <pc:sldChg chg="addSp delSp modSp mod setBg">
        <pc:chgData name="James W Pieper" userId="S::jp715613@southeast.edu::9c64255b-ed94-401a-b0b8-6dde0ee33fb3" providerId="AD" clId="Web-{6BC4F23F-F862-BEF9-6A09-807423BED8D7}" dt="2021-09-30T14:43:27.325" v="12" actId="1076"/>
        <pc:sldMkLst>
          <pc:docMk/>
          <pc:sldMk cId="3029050513" sldId="260"/>
        </pc:sldMkLst>
        <pc:spChg chg="mod">
          <ac:chgData name="James W Pieper" userId="S::jp715613@southeast.edu::9c64255b-ed94-401a-b0b8-6dde0ee33fb3" providerId="AD" clId="Web-{6BC4F23F-F862-BEF9-6A09-807423BED8D7}" dt="2021-09-30T14:43:08.293" v="7" actId="14100"/>
          <ac:spMkLst>
            <pc:docMk/>
            <pc:sldMk cId="3029050513" sldId="260"/>
            <ac:spMk id="2" creationId="{AE36E877-F2FA-493F-BB8D-EF349E97068D}"/>
          </ac:spMkLst>
        </pc:spChg>
        <pc:spChg chg="mod ord">
          <ac:chgData name="James W Pieper" userId="S::jp715613@southeast.edu::9c64255b-ed94-401a-b0b8-6dde0ee33fb3" providerId="AD" clId="Web-{6BC4F23F-F862-BEF9-6A09-807423BED8D7}" dt="2021-09-30T14:43:22.231" v="11" actId="14100"/>
          <ac:spMkLst>
            <pc:docMk/>
            <pc:sldMk cId="3029050513" sldId="260"/>
            <ac:spMk id="3" creationId="{55F44EC5-A366-4D5B-811E-2A0975F47B93}"/>
          </ac:spMkLst>
        </pc:spChg>
        <pc:spChg chg="add">
          <ac:chgData name="James W Pieper" userId="S::jp715613@southeast.edu::9c64255b-ed94-401a-b0b8-6dde0ee33fb3" providerId="AD" clId="Web-{6BC4F23F-F862-BEF9-6A09-807423BED8D7}" dt="2021-09-30T14:42:56.231" v="3"/>
          <ac:spMkLst>
            <pc:docMk/>
            <pc:sldMk cId="3029050513" sldId="260"/>
            <ac:spMk id="6" creationId="{743AA782-23D1-4521-8CAD-47662984AA08}"/>
          </ac:spMkLst>
        </pc:spChg>
        <pc:spChg chg="add">
          <ac:chgData name="James W Pieper" userId="S::jp715613@southeast.edu::9c64255b-ed94-401a-b0b8-6dde0ee33fb3" providerId="AD" clId="Web-{6BC4F23F-F862-BEF9-6A09-807423BED8D7}" dt="2021-09-30T14:42:56.231" v="3"/>
          <ac:spMkLst>
            <pc:docMk/>
            <pc:sldMk cId="3029050513" sldId="260"/>
            <ac:spMk id="7" creationId="{650D18FE-0824-4A46-B22C-A86B52E5780A}"/>
          </ac:spMkLst>
        </pc:spChg>
        <pc:spChg chg="add del">
          <ac:chgData name="James W Pieper" userId="S::jp715613@southeast.edu::9c64255b-ed94-401a-b0b8-6dde0ee33fb3" providerId="AD" clId="Web-{6BC4F23F-F862-BEF9-6A09-807423BED8D7}" dt="2021-09-30T14:42:56.215" v="2"/>
          <ac:spMkLst>
            <pc:docMk/>
            <pc:sldMk cId="3029050513" sldId="260"/>
            <ac:spMk id="9" creationId="{FF9B822F-893E-44C8-963C-64F50ACECBB2}"/>
          </ac:spMkLst>
        </pc:spChg>
        <pc:spChg chg="add del">
          <ac:chgData name="James W Pieper" userId="S::jp715613@southeast.edu::9c64255b-ed94-401a-b0b8-6dde0ee33fb3" providerId="AD" clId="Web-{6BC4F23F-F862-BEF9-6A09-807423BED8D7}" dt="2021-09-30T14:42:56.215" v="2"/>
          <ac:spMkLst>
            <pc:docMk/>
            <pc:sldMk cId="3029050513" sldId="260"/>
            <ac:spMk id="11" creationId="{EBF87945-A001-489F-9D9B-7D9435F0B9CA}"/>
          </ac:spMkLst>
        </pc:spChg>
        <pc:picChg chg="add mod">
          <ac:chgData name="James W Pieper" userId="S::jp715613@southeast.edu::9c64255b-ed94-401a-b0b8-6dde0ee33fb3" providerId="AD" clId="Web-{6BC4F23F-F862-BEF9-6A09-807423BED8D7}" dt="2021-09-30T14:43:27.325" v="12" actId="1076"/>
          <ac:picMkLst>
            <pc:docMk/>
            <pc:sldMk cId="3029050513" sldId="260"/>
            <ac:picMk id="4" creationId="{C336F04B-C8ED-4A11-81E6-1B98FC5BD0D7}"/>
          </ac:picMkLst>
        </pc:picChg>
      </pc:sldChg>
      <pc:sldChg chg="modSp">
        <pc:chgData name="James W Pieper" userId="S::jp715613@southeast.edu::9c64255b-ed94-401a-b0b8-6dde0ee33fb3" providerId="AD" clId="Web-{6BC4F23F-F862-BEF9-6A09-807423BED8D7}" dt="2021-09-30T14:58:18.554" v="14" actId="20577"/>
        <pc:sldMkLst>
          <pc:docMk/>
          <pc:sldMk cId="1419156683" sldId="266"/>
        </pc:sldMkLst>
        <pc:spChg chg="mod">
          <ac:chgData name="James W Pieper" userId="S::jp715613@southeast.edu::9c64255b-ed94-401a-b0b8-6dde0ee33fb3" providerId="AD" clId="Web-{6BC4F23F-F862-BEF9-6A09-807423BED8D7}" dt="2021-09-30T14:58:18.554" v="14" actId="20577"/>
          <ac:spMkLst>
            <pc:docMk/>
            <pc:sldMk cId="1419156683" sldId="266"/>
            <ac:spMk id="3" creationId="{3819EEEF-61E6-4267-8D05-9E1D65787446}"/>
          </ac:spMkLst>
        </pc:spChg>
      </pc:sldChg>
    </pc:docChg>
  </pc:docChgLst>
  <pc:docChgLst>
    <pc:chgData clId="Web-{9EC09527-F8E8-4E4C-A818-F282B720ED56}"/>
    <pc:docChg chg="modSld">
      <pc:chgData name="" userId="" providerId="" clId="Web-{9EC09527-F8E8-4E4C-A818-F282B720ED56}" dt="2021-09-25T22:28:01.464" v="15" actId="20577"/>
      <pc:docMkLst>
        <pc:docMk/>
      </pc:docMkLst>
      <pc:sldChg chg="modSp">
        <pc:chgData name="" userId="" providerId="" clId="Web-{9EC09527-F8E8-4E4C-A818-F282B720ED56}" dt="2021-09-25T22:28:01.464" v="15" actId="20577"/>
        <pc:sldMkLst>
          <pc:docMk/>
          <pc:sldMk cId="109857222" sldId="256"/>
        </pc:sldMkLst>
        <pc:spChg chg="mod">
          <ac:chgData name="" userId="" providerId="" clId="Web-{9EC09527-F8E8-4E4C-A818-F282B720ED56}" dt="2021-09-25T22:28:01.464" v="1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James W Pieper" userId="S::jp715613@southeast.edu::9c64255b-ed94-401a-b0b8-6dde0ee33fb3" providerId="AD" clId="Web-{9EC09527-F8E8-4E4C-A818-F282B720ED56}"/>
    <pc:docChg chg="addSld modSld">
      <pc:chgData name="James W Pieper" userId="S::jp715613@southeast.edu::9c64255b-ed94-401a-b0b8-6dde0ee33fb3" providerId="AD" clId="Web-{9EC09527-F8E8-4E4C-A818-F282B720ED56}" dt="2021-09-29T20:07:36.866" v="1320"/>
      <pc:docMkLst>
        <pc:docMk/>
      </pc:docMkLst>
      <pc:sldChg chg="addSp modSp mod setBg addAnim delAnim modAnim setClrOvrMap">
        <pc:chgData name="James W Pieper" userId="S::jp715613@southeast.edu::9c64255b-ed94-401a-b0b8-6dde0ee33fb3" providerId="AD" clId="Web-{9EC09527-F8E8-4E4C-A818-F282B720ED56}" dt="2021-09-29T15:12:28.136" v="1303"/>
        <pc:sldMkLst>
          <pc:docMk/>
          <pc:sldMk cId="109857222" sldId="256"/>
        </pc:sldMkLst>
        <pc:spChg chg="mod">
          <ac:chgData name="James W Pieper" userId="S::jp715613@southeast.edu::9c64255b-ed94-401a-b0b8-6dde0ee33fb3" providerId="AD" clId="Web-{9EC09527-F8E8-4E4C-A818-F282B720ED56}" dt="2021-09-29T15:12:19.324" v="129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mes W Pieper" userId="S::jp715613@southeast.edu::9c64255b-ed94-401a-b0b8-6dde0ee33fb3" providerId="AD" clId="Web-{9EC09527-F8E8-4E4C-A818-F282B720ED56}" dt="2021-09-29T15:12:19.324" v="1299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W Pieper" userId="S::jp715613@southeast.edu::9c64255b-ed94-401a-b0b8-6dde0ee33fb3" providerId="AD" clId="Web-{9EC09527-F8E8-4E4C-A818-F282B720ED56}" dt="2021-09-29T15:12:19.324" v="1299"/>
          <ac:spMkLst>
            <pc:docMk/>
            <pc:sldMk cId="109857222" sldId="256"/>
            <ac:spMk id="9" creationId="{71B2258F-86CA-4D4D-8270-BC05FCDEBFB3}"/>
          </ac:spMkLst>
        </pc:spChg>
        <pc:picChg chg="add mod ord">
          <ac:chgData name="James W Pieper" userId="S::jp715613@southeast.edu::9c64255b-ed94-401a-b0b8-6dde0ee33fb3" providerId="AD" clId="Web-{9EC09527-F8E8-4E4C-A818-F282B720ED56}" dt="2021-09-29T15:12:19.324" v="1299"/>
          <ac:picMkLst>
            <pc:docMk/>
            <pc:sldMk cId="109857222" sldId="256"/>
            <ac:picMk id="4" creationId="{1E9BEC5F-4113-4E6F-AFC6-ECB752DBABB3}"/>
          </ac:picMkLst>
        </pc:picChg>
      </pc:sldChg>
      <pc:sldChg chg="addSp modSp new mod setBg">
        <pc:chgData name="James W Pieper" userId="S::jp715613@southeast.edu::9c64255b-ed94-401a-b0b8-6dde0ee33fb3" providerId="AD" clId="Web-{9EC09527-F8E8-4E4C-A818-F282B720ED56}" dt="2021-09-29T15:13:03.325" v="1306" actId="20577"/>
        <pc:sldMkLst>
          <pc:docMk/>
          <pc:sldMk cId="3791224723" sldId="257"/>
        </pc:sldMkLst>
        <pc:spChg chg="mod">
          <ac:chgData name="James W Pieper" userId="S::jp715613@southeast.edu::9c64255b-ed94-401a-b0b8-6dde0ee33fb3" providerId="AD" clId="Web-{9EC09527-F8E8-4E4C-A818-F282B720ED56}" dt="2021-09-29T15:12:57.012" v="1305"/>
          <ac:spMkLst>
            <pc:docMk/>
            <pc:sldMk cId="3791224723" sldId="257"/>
            <ac:spMk id="2" creationId="{D59E2AFB-165A-4FC9-AC19-3EA0524C5287}"/>
          </ac:spMkLst>
        </pc:spChg>
        <pc:spChg chg="mod">
          <ac:chgData name="James W Pieper" userId="S::jp715613@southeast.edu::9c64255b-ed94-401a-b0b8-6dde0ee33fb3" providerId="AD" clId="Web-{9EC09527-F8E8-4E4C-A818-F282B720ED56}" dt="2021-09-29T15:13:03.325" v="1306" actId="20577"/>
          <ac:spMkLst>
            <pc:docMk/>
            <pc:sldMk cId="3791224723" sldId="257"/>
            <ac:spMk id="3" creationId="{DD7A3E2E-3EE4-4ED1-B7CD-817266D5E9E8}"/>
          </ac:spMkLst>
        </pc:spChg>
        <pc:spChg chg="add">
          <ac:chgData name="James W Pieper" userId="S::jp715613@southeast.edu::9c64255b-ed94-401a-b0b8-6dde0ee33fb3" providerId="AD" clId="Web-{9EC09527-F8E8-4E4C-A818-F282B720ED56}" dt="2021-09-29T15:12:57.012" v="1305"/>
          <ac:spMkLst>
            <pc:docMk/>
            <pc:sldMk cId="3791224723" sldId="257"/>
            <ac:spMk id="9" creationId="{5E39A796-BE83-48B1-B33F-35C4A32AAB57}"/>
          </ac:spMkLst>
        </pc:spChg>
        <pc:spChg chg="add">
          <ac:chgData name="James W Pieper" userId="S::jp715613@southeast.edu::9c64255b-ed94-401a-b0b8-6dde0ee33fb3" providerId="AD" clId="Web-{9EC09527-F8E8-4E4C-A818-F282B720ED56}" dt="2021-09-29T15:12:57.012" v="1305"/>
          <ac:spMkLst>
            <pc:docMk/>
            <pc:sldMk cId="3791224723" sldId="257"/>
            <ac:spMk id="11" creationId="{72F84B47-E267-4194-8194-831DB7B5547F}"/>
          </ac:spMkLst>
        </pc:spChg>
        <pc:picChg chg="add mod">
          <ac:chgData name="James W Pieper" userId="S::jp715613@southeast.edu::9c64255b-ed94-401a-b0b8-6dde0ee33fb3" providerId="AD" clId="Web-{9EC09527-F8E8-4E4C-A818-F282B720ED56}" dt="2021-09-29T15:12:57.012" v="1305"/>
          <ac:picMkLst>
            <pc:docMk/>
            <pc:sldMk cId="3791224723" sldId="257"/>
            <ac:picMk id="4" creationId="{40111E0F-9C64-4504-920C-91887D27D6BE}"/>
          </ac:picMkLst>
        </pc:picChg>
      </pc:sldChg>
      <pc:sldChg chg="modSp new">
        <pc:chgData name="James W Pieper" userId="S::jp715613@southeast.edu::9c64255b-ed94-401a-b0b8-6dde0ee33fb3" providerId="AD" clId="Web-{9EC09527-F8E8-4E4C-A818-F282B720ED56}" dt="2021-09-26T19:18:15.898" v="1044" actId="20577"/>
        <pc:sldMkLst>
          <pc:docMk/>
          <pc:sldMk cId="1010241365" sldId="258"/>
        </pc:sldMkLst>
        <pc:spChg chg="mod">
          <ac:chgData name="James W Pieper" userId="S::jp715613@southeast.edu::9c64255b-ed94-401a-b0b8-6dde0ee33fb3" providerId="AD" clId="Web-{9EC09527-F8E8-4E4C-A818-F282B720ED56}" dt="2021-09-25T22:31:12.476" v="66" actId="20577"/>
          <ac:spMkLst>
            <pc:docMk/>
            <pc:sldMk cId="1010241365" sldId="258"/>
            <ac:spMk id="2" creationId="{5A613C5B-F4FE-44D4-9971-D98954AF7D34}"/>
          </ac:spMkLst>
        </pc:spChg>
        <pc:spChg chg="mod">
          <ac:chgData name="James W Pieper" userId="S::jp715613@southeast.edu::9c64255b-ed94-401a-b0b8-6dde0ee33fb3" providerId="AD" clId="Web-{9EC09527-F8E8-4E4C-A818-F282B720ED56}" dt="2021-09-26T19:18:15.898" v="1044" actId="20577"/>
          <ac:spMkLst>
            <pc:docMk/>
            <pc:sldMk cId="1010241365" sldId="258"/>
            <ac:spMk id="3" creationId="{87B6B83B-69BC-44C3-9187-F99DB16E58C8}"/>
          </ac:spMkLst>
        </pc:spChg>
      </pc:sldChg>
      <pc:sldChg chg="modSp new">
        <pc:chgData name="James W Pieper" userId="S::jp715613@southeast.edu::9c64255b-ed94-401a-b0b8-6dde0ee33fb3" providerId="AD" clId="Web-{9EC09527-F8E8-4E4C-A818-F282B720ED56}" dt="2021-09-29T20:02:04.431" v="1312" actId="20577"/>
        <pc:sldMkLst>
          <pc:docMk/>
          <pc:sldMk cId="2915231222" sldId="259"/>
        </pc:sldMkLst>
        <pc:spChg chg="mod">
          <ac:chgData name="James W Pieper" userId="S::jp715613@southeast.edu::9c64255b-ed94-401a-b0b8-6dde0ee33fb3" providerId="AD" clId="Web-{9EC09527-F8E8-4E4C-A818-F282B720ED56}" dt="2021-09-25T22:31:39.196" v="72" actId="20577"/>
          <ac:spMkLst>
            <pc:docMk/>
            <pc:sldMk cId="2915231222" sldId="259"/>
            <ac:spMk id="2" creationId="{04F3E9BA-4366-4DE9-AC02-83DAB596429E}"/>
          </ac:spMkLst>
        </pc:spChg>
        <pc:spChg chg="mod">
          <ac:chgData name="James W Pieper" userId="S::jp715613@southeast.edu::9c64255b-ed94-401a-b0b8-6dde0ee33fb3" providerId="AD" clId="Web-{9EC09527-F8E8-4E4C-A818-F282B720ED56}" dt="2021-09-29T20:02:04.431" v="1312" actId="20577"/>
          <ac:spMkLst>
            <pc:docMk/>
            <pc:sldMk cId="2915231222" sldId="259"/>
            <ac:spMk id="3" creationId="{0D80ED92-3F23-4378-AADE-20D20F714E5C}"/>
          </ac:spMkLst>
        </pc:spChg>
      </pc:sldChg>
      <pc:sldChg chg="modSp new">
        <pc:chgData name="James W Pieper" userId="S::jp715613@southeast.edu::9c64255b-ed94-401a-b0b8-6dde0ee33fb3" providerId="AD" clId="Web-{9EC09527-F8E8-4E4C-A818-F282B720ED56}" dt="2021-09-25T22:47:48.130" v="439" actId="20577"/>
        <pc:sldMkLst>
          <pc:docMk/>
          <pc:sldMk cId="3029050513" sldId="260"/>
        </pc:sldMkLst>
        <pc:spChg chg="mod">
          <ac:chgData name="James W Pieper" userId="S::jp715613@southeast.edu::9c64255b-ed94-401a-b0b8-6dde0ee33fb3" providerId="AD" clId="Web-{9EC09527-F8E8-4E4C-A818-F282B720ED56}" dt="2021-09-25T22:31:42.821" v="74" actId="20577"/>
          <ac:spMkLst>
            <pc:docMk/>
            <pc:sldMk cId="3029050513" sldId="260"/>
            <ac:spMk id="2" creationId="{AE36E877-F2FA-493F-BB8D-EF349E97068D}"/>
          </ac:spMkLst>
        </pc:spChg>
        <pc:spChg chg="mod">
          <ac:chgData name="James W Pieper" userId="S::jp715613@southeast.edu::9c64255b-ed94-401a-b0b8-6dde0ee33fb3" providerId="AD" clId="Web-{9EC09527-F8E8-4E4C-A818-F282B720ED56}" dt="2021-09-25T22:47:48.130" v="439" actId="20577"/>
          <ac:spMkLst>
            <pc:docMk/>
            <pc:sldMk cId="3029050513" sldId="260"/>
            <ac:spMk id="3" creationId="{55F44EC5-A366-4D5B-811E-2A0975F47B93}"/>
          </ac:spMkLst>
        </pc:spChg>
      </pc:sldChg>
      <pc:sldChg chg="addSp modSp new mod setBg">
        <pc:chgData name="James W Pieper" userId="S::jp715613@southeast.edu::9c64255b-ed94-401a-b0b8-6dde0ee33fb3" providerId="AD" clId="Web-{9EC09527-F8E8-4E4C-A818-F282B720ED56}" dt="2021-09-29T20:06:42.611" v="1318"/>
        <pc:sldMkLst>
          <pc:docMk/>
          <pc:sldMk cId="2103955650" sldId="261"/>
        </pc:sldMkLst>
        <pc:spChg chg="mod">
          <ac:chgData name="James W Pieper" userId="S::jp715613@southeast.edu::9c64255b-ed94-401a-b0b8-6dde0ee33fb3" providerId="AD" clId="Web-{9EC09527-F8E8-4E4C-A818-F282B720ED56}" dt="2021-09-29T20:06:42.611" v="1318"/>
          <ac:spMkLst>
            <pc:docMk/>
            <pc:sldMk cId="2103955650" sldId="261"/>
            <ac:spMk id="2" creationId="{5EF1C59B-7E64-440C-A3DA-39F7750E8DEB}"/>
          </ac:spMkLst>
        </pc:spChg>
        <pc:spChg chg="mod">
          <ac:chgData name="James W Pieper" userId="S::jp715613@southeast.edu::9c64255b-ed94-401a-b0b8-6dde0ee33fb3" providerId="AD" clId="Web-{9EC09527-F8E8-4E4C-A818-F282B720ED56}" dt="2021-09-29T20:06:42.611" v="1318"/>
          <ac:spMkLst>
            <pc:docMk/>
            <pc:sldMk cId="2103955650" sldId="261"/>
            <ac:spMk id="3" creationId="{B1F7A0C1-B5D3-4F84-A44F-5B2799067F61}"/>
          </ac:spMkLst>
        </pc:spChg>
        <pc:picChg chg="add mod">
          <ac:chgData name="James W Pieper" userId="S::jp715613@southeast.edu::9c64255b-ed94-401a-b0b8-6dde0ee33fb3" providerId="AD" clId="Web-{9EC09527-F8E8-4E4C-A818-F282B720ED56}" dt="2021-09-29T20:06:42.611" v="1318"/>
          <ac:picMkLst>
            <pc:docMk/>
            <pc:sldMk cId="2103955650" sldId="261"/>
            <ac:picMk id="4" creationId="{73ACB925-BC3B-4CE4-99AB-A4E51500AA29}"/>
          </ac:picMkLst>
        </pc:picChg>
        <pc:cxnChg chg="add">
          <ac:chgData name="James W Pieper" userId="S::jp715613@southeast.edu::9c64255b-ed94-401a-b0b8-6dde0ee33fb3" providerId="AD" clId="Web-{9EC09527-F8E8-4E4C-A818-F282B720ED56}" dt="2021-09-29T20:06:42.611" v="1318"/>
          <ac:cxnSpMkLst>
            <pc:docMk/>
            <pc:sldMk cId="2103955650" sldId="261"/>
            <ac:cxnSpMk id="9" creationId="{A7F400EE-A8A5-48AF-B4D6-291B52C6F0B0}"/>
          </ac:cxnSpMkLst>
        </pc:cxnChg>
      </pc:sldChg>
      <pc:sldChg chg="addSp modSp new mod setBg">
        <pc:chgData name="James W Pieper" userId="S::jp715613@southeast.edu::9c64255b-ed94-401a-b0b8-6dde0ee33fb3" providerId="AD" clId="Web-{9EC09527-F8E8-4E4C-A818-F282B720ED56}" dt="2021-09-29T20:04:32.247" v="1314"/>
        <pc:sldMkLst>
          <pc:docMk/>
          <pc:sldMk cId="1019234966" sldId="262"/>
        </pc:sldMkLst>
        <pc:spChg chg="mod">
          <ac:chgData name="James W Pieper" userId="S::jp715613@southeast.edu::9c64255b-ed94-401a-b0b8-6dde0ee33fb3" providerId="AD" clId="Web-{9EC09527-F8E8-4E4C-A818-F282B720ED56}" dt="2021-09-29T20:04:32.247" v="1314"/>
          <ac:spMkLst>
            <pc:docMk/>
            <pc:sldMk cId="1019234966" sldId="262"/>
            <ac:spMk id="2" creationId="{E155692E-03E7-4854-BDC4-21B331F9F5AC}"/>
          </ac:spMkLst>
        </pc:spChg>
        <pc:spChg chg="mod">
          <ac:chgData name="James W Pieper" userId="S::jp715613@southeast.edu::9c64255b-ed94-401a-b0b8-6dde0ee33fb3" providerId="AD" clId="Web-{9EC09527-F8E8-4E4C-A818-F282B720ED56}" dt="2021-09-29T20:04:32.247" v="1314"/>
          <ac:spMkLst>
            <pc:docMk/>
            <pc:sldMk cId="1019234966" sldId="262"/>
            <ac:spMk id="3" creationId="{9DB8BA74-2466-45A4-A559-4139945777AE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4:32.247" v="1314"/>
          <ac:spMkLst>
            <pc:docMk/>
            <pc:sldMk cId="1019234966" sldId="262"/>
            <ac:spMk id="9" creationId="{CEB41C5C-0F34-4DDA-9D7C-5E717F35F60C}"/>
          </ac:spMkLst>
        </pc:spChg>
        <pc:picChg chg="add mod">
          <ac:chgData name="James W Pieper" userId="S::jp715613@southeast.edu::9c64255b-ed94-401a-b0b8-6dde0ee33fb3" providerId="AD" clId="Web-{9EC09527-F8E8-4E4C-A818-F282B720ED56}" dt="2021-09-29T20:04:32.247" v="1314"/>
          <ac:picMkLst>
            <pc:docMk/>
            <pc:sldMk cId="1019234966" sldId="262"/>
            <ac:picMk id="4" creationId="{31F740EB-ADB3-4CCD-85FC-1EA059A6029B}"/>
          </ac:picMkLst>
        </pc:picChg>
        <pc:cxnChg chg="add">
          <ac:chgData name="James W Pieper" userId="S::jp715613@southeast.edu::9c64255b-ed94-401a-b0b8-6dde0ee33fb3" providerId="AD" clId="Web-{9EC09527-F8E8-4E4C-A818-F282B720ED56}" dt="2021-09-29T20:04:32.247" v="1314"/>
          <ac:cxnSpMkLst>
            <pc:docMk/>
            <pc:sldMk cId="1019234966" sldId="262"/>
            <ac:cxnSpMk id="11" creationId="{57E1E5E6-F385-4E9C-B201-BA5BDE5CAD52}"/>
          </ac:cxnSpMkLst>
        </pc:cxnChg>
      </pc:sldChg>
      <pc:sldChg chg="modSp new">
        <pc:chgData name="James W Pieper" userId="S::jp715613@southeast.edu::9c64255b-ed94-401a-b0b8-6dde0ee33fb3" providerId="AD" clId="Web-{9EC09527-F8E8-4E4C-A818-F282B720ED56}" dt="2021-09-25T22:41:53.093" v="229" actId="20577"/>
        <pc:sldMkLst>
          <pc:docMk/>
          <pc:sldMk cId="3633696655" sldId="263"/>
        </pc:sldMkLst>
        <pc:spChg chg="mod">
          <ac:chgData name="James W Pieper" userId="S::jp715613@southeast.edu::9c64255b-ed94-401a-b0b8-6dde0ee33fb3" providerId="AD" clId="Web-{9EC09527-F8E8-4E4C-A818-F282B720ED56}" dt="2021-09-25T22:37:43.438" v="151" actId="20577"/>
          <ac:spMkLst>
            <pc:docMk/>
            <pc:sldMk cId="3633696655" sldId="263"/>
            <ac:spMk id="2" creationId="{09B59A1F-C650-406A-B1BC-E2B826303D28}"/>
          </ac:spMkLst>
        </pc:spChg>
        <pc:spChg chg="mod">
          <ac:chgData name="James W Pieper" userId="S::jp715613@southeast.edu::9c64255b-ed94-401a-b0b8-6dde0ee33fb3" providerId="AD" clId="Web-{9EC09527-F8E8-4E4C-A818-F282B720ED56}" dt="2021-09-25T22:41:53.093" v="229" actId="20577"/>
          <ac:spMkLst>
            <pc:docMk/>
            <pc:sldMk cId="3633696655" sldId="263"/>
            <ac:spMk id="3" creationId="{C24BFC3D-CE54-444B-881E-C9191A890929}"/>
          </ac:spMkLst>
        </pc:spChg>
      </pc:sldChg>
      <pc:sldChg chg="addSp delSp modSp new mod setBg">
        <pc:chgData name="James W Pieper" userId="S::jp715613@southeast.edu::9c64255b-ed94-401a-b0b8-6dde0ee33fb3" providerId="AD" clId="Web-{9EC09527-F8E8-4E4C-A818-F282B720ED56}" dt="2021-09-29T20:05:55.453" v="1315"/>
        <pc:sldMkLst>
          <pc:docMk/>
          <pc:sldMk cId="1241012489" sldId="264"/>
        </pc:sldMkLst>
        <pc:spChg chg="mod">
          <ac:chgData name="James W Pieper" userId="S::jp715613@southeast.edu::9c64255b-ed94-401a-b0b8-6dde0ee33fb3" providerId="AD" clId="Web-{9EC09527-F8E8-4E4C-A818-F282B720ED56}" dt="2021-09-29T20:05:55.453" v="1315"/>
          <ac:spMkLst>
            <pc:docMk/>
            <pc:sldMk cId="1241012489" sldId="264"/>
            <ac:spMk id="2" creationId="{E850C3A7-54DD-469B-82CE-6F3900602164}"/>
          </ac:spMkLst>
        </pc:spChg>
        <pc:spChg chg="del mod">
          <ac:chgData name="James W Pieper" userId="S::jp715613@southeast.edu::9c64255b-ed94-401a-b0b8-6dde0ee33fb3" providerId="AD" clId="Web-{9EC09527-F8E8-4E4C-A818-F282B720ED56}" dt="2021-09-29T20:05:55.453" v="1315"/>
          <ac:spMkLst>
            <pc:docMk/>
            <pc:sldMk cId="1241012489" sldId="264"/>
            <ac:spMk id="3" creationId="{293E2265-F2F9-4131-8DA8-8F75F211BA19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5:55.453" v="1315"/>
          <ac:spMkLst>
            <pc:docMk/>
            <pc:sldMk cId="1241012489" sldId="264"/>
            <ac:spMk id="9" creationId="{42285737-90EE-47DC-AC80-8AE156B11969}"/>
          </ac:spMkLst>
        </pc:spChg>
        <pc:grpChg chg="add">
          <ac:chgData name="James W Pieper" userId="S::jp715613@southeast.edu::9c64255b-ed94-401a-b0b8-6dde0ee33fb3" providerId="AD" clId="Web-{9EC09527-F8E8-4E4C-A818-F282B720ED56}" dt="2021-09-29T20:05:55.453" v="1315"/>
          <ac:grpSpMkLst>
            <pc:docMk/>
            <pc:sldMk cId="1241012489" sldId="264"/>
            <ac:grpSpMk id="11" creationId="{B57BDC17-F1B3-455F-BBF1-680AA1F25C06}"/>
          </ac:grpSpMkLst>
        </pc:grpChg>
        <pc:graphicFrameChg chg="add">
          <ac:chgData name="James W Pieper" userId="S::jp715613@southeast.edu::9c64255b-ed94-401a-b0b8-6dde0ee33fb3" providerId="AD" clId="Web-{9EC09527-F8E8-4E4C-A818-F282B720ED56}" dt="2021-09-29T20:05:55.453" v="1315"/>
          <ac:graphicFrameMkLst>
            <pc:docMk/>
            <pc:sldMk cId="1241012489" sldId="264"/>
            <ac:graphicFrameMk id="5" creationId="{D496EF6E-A4F7-44E2-94F9-E199569E1D73}"/>
          </ac:graphicFrameMkLst>
        </pc:graphicFrameChg>
      </pc:sldChg>
      <pc:sldChg chg="addSp modSp new mod setBg">
        <pc:chgData name="James W Pieper" userId="S::jp715613@southeast.edu::9c64255b-ed94-401a-b0b8-6dde0ee33fb3" providerId="AD" clId="Web-{9EC09527-F8E8-4E4C-A818-F282B720ED56}" dt="2021-09-29T20:07:36.866" v="1320"/>
        <pc:sldMkLst>
          <pc:docMk/>
          <pc:sldMk cId="3859392193" sldId="265"/>
        </pc:sldMkLst>
        <pc:spChg chg="mod">
          <ac:chgData name="James W Pieper" userId="S::jp715613@southeast.edu::9c64255b-ed94-401a-b0b8-6dde0ee33fb3" providerId="AD" clId="Web-{9EC09527-F8E8-4E4C-A818-F282B720ED56}" dt="2021-09-29T20:07:36.866" v="1320"/>
          <ac:spMkLst>
            <pc:docMk/>
            <pc:sldMk cId="3859392193" sldId="265"/>
            <ac:spMk id="2" creationId="{9372B08E-37BA-459C-A8D2-2AF7963E4F54}"/>
          </ac:spMkLst>
        </pc:spChg>
        <pc:spChg chg="mod">
          <ac:chgData name="James W Pieper" userId="S::jp715613@southeast.edu::9c64255b-ed94-401a-b0b8-6dde0ee33fb3" providerId="AD" clId="Web-{9EC09527-F8E8-4E4C-A818-F282B720ED56}" dt="2021-09-29T20:07:36.866" v="1320"/>
          <ac:spMkLst>
            <pc:docMk/>
            <pc:sldMk cId="3859392193" sldId="265"/>
            <ac:spMk id="3" creationId="{1A7E1C01-7553-436F-B913-FA8A8458177A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7:36.866" v="1320"/>
          <ac:spMkLst>
            <pc:docMk/>
            <pc:sldMk cId="3859392193" sldId="265"/>
            <ac:spMk id="9" creationId="{5E39A796-BE83-48B1-B33F-35C4A32AAB57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7:36.866" v="1320"/>
          <ac:spMkLst>
            <pc:docMk/>
            <pc:sldMk cId="3859392193" sldId="265"/>
            <ac:spMk id="11" creationId="{72F84B47-E267-4194-8194-831DB7B5547F}"/>
          </ac:spMkLst>
        </pc:spChg>
        <pc:picChg chg="add mod">
          <ac:chgData name="James W Pieper" userId="S::jp715613@southeast.edu::9c64255b-ed94-401a-b0b8-6dde0ee33fb3" providerId="AD" clId="Web-{9EC09527-F8E8-4E4C-A818-F282B720ED56}" dt="2021-09-29T20:07:36.866" v="1320"/>
          <ac:picMkLst>
            <pc:docMk/>
            <pc:sldMk cId="3859392193" sldId="265"/>
            <ac:picMk id="4" creationId="{429D93DD-9604-41F9-80E8-6539B75F4277}"/>
          </ac:picMkLst>
        </pc:picChg>
      </pc:sldChg>
      <pc:sldChg chg="addSp modSp new mod setBg">
        <pc:chgData name="James W Pieper" userId="S::jp715613@southeast.edu::9c64255b-ed94-401a-b0b8-6dde0ee33fb3" providerId="AD" clId="Web-{9EC09527-F8E8-4E4C-A818-F282B720ED56}" dt="2021-09-29T20:06:16.253" v="1316"/>
        <pc:sldMkLst>
          <pc:docMk/>
          <pc:sldMk cId="1419156683" sldId="266"/>
        </pc:sldMkLst>
        <pc:spChg chg="mod">
          <ac:chgData name="James W Pieper" userId="S::jp715613@southeast.edu::9c64255b-ed94-401a-b0b8-6dde0ee33fb3" providerId="AD" clId="Web-{9EC09527-F8E8-4E4C-A818-F282B720ED56}" dt="2021-09-29T20:06:16.253" v="1316"/>
          <ac:spMkLst>
            <pc:docMk/>
            <pc:sldMk cId="1419156683" sldId="266"/>
            <ac:spMk id="2" creationId="{724308A8-095D-4513-934F-2CD4C29FAAF4}"/>
          </ac:spMkLst>
        </pc:spChg>
        <pc:spChg chg="mod">
          <ac:chgData name="James W Pieper" userId="S::jp715613@southeast.edu::9c64255b-ed94-401a-b0b8-6dde0ee33fb3" providerId="AD" clId="Web-{9EC09527-F8E8-4E4C-A818-F282B720ED56}" dt="2021-09-29T20:06:16.253" v="1316"/>
          <ac:spMkLst>
            <pc:docMk/>
            <pc:sldMk cId="1419156683" sldId="266"/>
            <ac:spMk id="3" creationId="{3819EEEF-61E6-4267-8D05-9E1D65787446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6:16.253" v="1316"/>
          <ac:spMkLst>
            <pc:docMk/>
            <pc:sldMk cId="1419156683" sldId="266"/>
            <ac:spMk id="8" creationId="{907EF6B7-1338-4443-8C46-6A318D952DFD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6:16.253" v="1316"/>
          <ac:spMkLst>
            <pc:docMk/>
            <pc:sldMk cId="1419156683" sldId="266"/>
            <ac:spMk id="10" creationId="{DAAE4CDD-124C-4DCF-9584-B6033B545DD5}"/>
          </ac:spMkLst>
        </pc:spChg>
        <pc:spChg chg="add">
          <ac:chgData name="James W Pieper" userId="S::jp715613@southeast.edu::9c64255b-ed94-401a-b0b8-6dde0ee33fb3" providerId="AD" clId="Web-{9EC09527-F8E8-4E4C-A818-F282B720ED56}" dt="2021-09-29T20:06:16.253" v="1316"/>
          <ac:spMkLst>
            <pc:docMk/>
            <pc:sldMk cId="1419156683" sldId="266"/>
            <ac:spMk id="12" creationId="{081E4A58-353D-44AE-B2FC-2A74E2E400F7}"/>
          </ac:spMkLst>
        </pc:spChg>
      </pc:sldChg>
      <pc:sldChg chg="modSp new">
        <pc:chgData name="James W Pieper" userId="S::jp715613@southeast.edu::9c64255b-ed94-401a-b0b8-6dde0ee33fb3" providerId="AD" clId="Web-{9EC09527-F8E8-4E4C-A818-F282B720ED56}" dt="2021-09-26T19:25:03.253" v="1132" actId="20577"/>
        <pc:sldMkLst>
          <pc:docMk/>
          <pc:sldMk cId="2751847789" sldId="267"/>
        </pc:sldMkLst>
        <pc:spChg chg="mod">
          <ac:chgData name="James W Pieper" userId="S::jp715613@southeast.edu::9c64255b-ed94-401a-b0b8-6dde0ee33fb3" providerId="AD" clId="Web-{9EC09527-F8E8-4E4C-A818-F282B720ED56}" dt="2021-09-26T19:23:36.091" v="1047" actId="20577"/>
          <ac:spMkLst>
            <pc:docMk/>
            <pc:sldMk cId="2751847789" sldId="267"/>
            <ac:spMk id="2" creationId="{899D3749-8CA9-4CD5-8495-F52BFE8E752C}"/>
          </ac:spMkLst>
        </pc:spChg>
        <pc:spChg chg="mod">
          <ac:chgData name="James W Pieper" userId="S::jp715613@southeast.edu::9c64255b-ed94-401a-b0b8-6dde0ee33fb3" providerId="AD" clId="Web-{9EC09527-F8E8-4E4C-A818-F282B720ED56}" dt="2021-09-26T19:25:03.253" v="1132" actId="20577"/>
          <ac:spMkLst>
            <pc:docMk/>
            <pc:sldMk cId="2751847789" sldId="267"/>
            <ac:spMk id="3" creationId="{34AA58C9-97C0-4CA3-B316-5E28C2D44F97}"/>
          </ac:spMkLst>
        </pc:spChg>
      </pc:sldChg>
      <pc:sldChg chg="modSp new">
        <pc:chgData name="James W Pieper" userId="S::jp715613@southeast.edu::9c64255b-ed94-401a-b0b8-6dde0ee33fb3" providerId="AD" clId="Web-{9EC09527-F8E8-4E4C-A818-F282B720ED56}" dt="2021-09-26T19:26:12.304" v="1200" actId="20577"/>
        <pc:sldMkLst>
          <pc:docMk/>
          <pc:sldMk cId="1948382522" sldId="268"/>
        </pc:sldMkLst>
        <pc:spChg chg="mod">
          <ac:chgData name="James W Pieper" userId="S::jp715613@southeast.edu::9c64255b-ed94-401a-b0b8-6dde0ee33fb3" providerId="AD" clId="Web-{9EC09527-F8E8-4E4C-A818-F282B720ED56}" dt="2021-09-26T19:25:30.364" v="1135" actId="20577"/>
          <ac:spMkLst>
            <pc:docMk/>
            <pc:sldMk cId="1948382522" sldId="268"/>
            <ac:spMk id="2" creationId="{0517CE9F-3AED-4D8C-AFB5-97B2339BAE41}"/>
          </ac:spMkLst>
        </pc:spChg>
        <pc:spChg chg="mod">
          <ac:chgData name="James W Pieper" userId="S::jp715613@southeast.edu::9c64255b-ed94-401a-b0b8-6dde0ee33fb3" providerId="AD" clId="Web-{9EC09527-F8E8-4E4C-A818-F282B720ED56}" dt="2021-09-26T19:26:12.304" v="1200" actId="20577"/>
          <ac:spMkLst>
            <pc:docMk/>
            <pc:sldMk cId="1948382522" sldId="268"/>
            <ac:spMk id="3" creationId="{15E3DDAA-818C-4E0E-BEFA-CC56EE073713}"/>
          </ac:spMkLst>
        </pc:spChg>
      </pc:sldChg>
      <pc:sldChg chg="modSp new">
        <pc:chgData name="James W Pieper" userId="S::jp715613@southeast.edu::9c64255b-ed94-401a-b0b8-6dde0ee33fb3" providerId="AD" clId="Web-{9EC09527-F8E8-4E4C-A818-F282B720ED56}" dt="2021-09-26T19:36:27.269" v="1297" actId="20577"/>
        <pc:sldMkLst>
          <pc:docMk/>
          <pc:sldMk cId="2045300016" sldId="269"/>
        </pc:sldMkLst>
        <pc:spChg chg="mod">
          <ac:chgData name="James W Pieper" userId="S::jp715613@southeast.edu::9c64255b-ed94-401a-b0b8-6dde0ee33fb3" providerId="AD" clId="Web-{9EC09527-F8E8-4E4C-A818-F282B720ED56}" dt="2021-09-26T19:34:38.090" v="1216" actId="20577"/>
          <ac:spMkLst>
            <pc:docMk/>
            <pc:sldMk cId="2045300016" sldId="269"/>
            <ac:spMk id="2" creationId="{0C2F6547-EFEA-420A-BAB2-78A0CFFB520C}"/>
          </ac:spMkLst>
        </pc:spChg>
        <pc:spChg chg="mod">
          <ac:chgData name="James W Pieper" userId="S::jp715613@southeast.edu::9c64255b-ed94-401a-b0b8-6dde0ee33fb3" providerId="AD" clId="Web-{9EC09527-F8E8-4E4C-A818-F282B720ED56}" dt="2021-09-26T19:36:27.269" v="1297" actId="20577"/>
          <ac:spMkLst>
            <pc:docMk/>
            <pc:sldMk cId="2045300016" sldId="269"/>
            <ac:spMk id="3" creationId="{8CEDC529-3DF0-4F0B-B15A-0E081B1ED1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0DE55-1E30-474D-8D20-EA63AF7847D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01B3EC-6E7B-484F-A0D1-0BA8139D3F44}">
      <dgm:prSet/>
      <dgm:spPr/>
      <dgm:t>
        <a:bodyPr/>
        <a:lstStyle/>
        <a:p>
          <a:r>
            <a:rPr lang="en-US"/>
            <a:t>George Washington resigned as general</a:t>
          </a:r>
        </a:p>
      </dgm:t>
    </dgm:pt>
    <dgm:pt modelId="{9867AE06-F51A-4922-9493-C0BC13D61D87}" type="parTrans" cxnId="{5DAA04F3-D5D3-4B09-A9D2-5199C8783471}">
      <dgm:prSet/>
      <dgm:spPr/>
      <dgm:t>
        <a:bodyPr/>
        <a:lstStyle/>
        <a:p>
          <a:endParaRPr lang="en-US"/>
        </a:p>
      </dgm:t>
    </dgm:pt>
    <dgm:pt modelId="{6A0BE672-12F9-4B41-B9D1-1E7654BDD308}" type="sibTrans" cxnId="{5DAA04F3-D5D3-4B09-A9D2-5199C8783471}">
      <dgm:prSet/>
      <dgm:spPr/>
      <dgm:t>
        <a:bodyPr/>
        <a:lstStyle/>
        <a:p>
          <a:endParaRPr lang="en-US"/>
        </a:p>
      </dgm:t>
    </dgm:pt>
    <dgm:pt modelId="{CE7826F2-7990-4E03-A976-4E54A95F34FB}">
      <dgm:prSet/>
      <dgm:spPr/>
      <dgm:t>
        <a:bodyPr/>
        <a:lstStyle/>
        <a:p>
          <a:r>
            <a:rPr lang="en-US"/>
            <a:t>Example helped quell unrest among soldiers</a:t>
          </a:r>
        </a:p>
      </dgm:t>
    </dgm:pt>
    <dgm:pt modelId="{8413122E-81F7-4DB3-A68C-91D7C6253B0D}" type="parTrans" cxnId="{1817254A-86B8-45D7-BD63-072A9A7CB01F}">
      <dgm:prSet/>
      <dgm:spPr/>
      <dgm:t>
        <a:bodyPr/>
        <a:lstStyle/>
        <a:p>
          <a:endParaRPr lang="en-US"/>
        </a:p>
      </dgm:t>
    </dgm:pt>
    <dgm:pt modelId="{8E4789A5-41B2-4B32-A86E-A7DB7B9DDC3B}" type="sibTrans" cxnId="{1817254A-86B8-45D7-BD63-072A9A7CB01F}">
      <dgm:prSet/>
      <dgm:spPr/>
      <dgm:t>
        <a:bodyPr/>
        <a:lstStyle/>
        <a:p>
          <a:endParaRPr lang="en-US"/>
        </a:p>
      </dgm:t>
    </dgm:pt>
    <dgm:pt modelId="{8D7EB139-40BD-48B7-A7C9-B3B824E98E6D}">
      <dgm:prSet/>
      <dgm:spPr/>
      <dgm:t>
        <a:bodyPr/>
        <a:lstStyle/>
        <a:p>
          <a:r>
            <a:rPr lang="en-US"/>
            <a:t>Set precedent that American leaders would not have power forever</a:t>
          </a:r>
        </a:p>
      </dgm:t>
    </dgm:pt>
    <dgm:pt modelId="{645D167B-8802-4941-A89A-4F8F424D46D5}" type="parTrans" cxnId="{3843BB1D-DE15-4B63-B718-0D56EED17ADD}">
      <dgm:prSet/>
      <dgm:spPr/>
      <dgm:t>
        <a:bodyPr/>
        <a:lstStyle/>
        <a:p>
          <a:endParaRPr lang="en-US"/>
        </a:p>
      </dgm:t>
    </dgm:pt>
    <dgm:pt modelId="{17488676-960A-4BCE-93E1-2AFE7A978677}" type="sibTrans" cxnId="{3843BB1D-DE15-4B63-B718-0D56EED17ADD}">
      <dgm:prSet/>
      <dgm:spPr/>
      <dgm:t>
        <a:bodyPr/>
        <a:lstStyle/>
        <a:p>
          <a:endParaRPr lang="en-US"/>
        </a:p>
      </dgm:t>
    </dgm:pt>
    <dgm:pt modelId="{336DD688-8B4C-4AE4-B306-9F0210C29793}" type="pres">
      <dgm:prSet presAssocID="{8900DE55-1E30-474D-8D20-EA63AF7847D3}" presName="vert0" presStyleCnt="0">
        <dgm:presLayoutVars>
          <dgm:dir/>
          <dgm:animOne val="branch"/>
          <dgm:animLvl val="lvl"/>
        </dgm:presLayoutVars>
      </dgm:prSet>
      <dgm:spPr/>
    </dgm:pt>
    <dgm:pt modelId="{CE202492-B5C9-410F-8DE9-3384393EAC4E}" type="pres">
      <dgm:prSet presAssocID="{2601B3EC-6E7B-484F-A0D1-0BA8139D3F44}" presName="thickLine" presStyleLbl="alignNode1" presStyleIdx="0" presStyleCnt="3"/>
      <dgm:spPr/>
    </dgm:pt>
    <dgm:pt modelId="{14F2B097-1B63-43F2-A087-6E55DD31102C}" type="pres">
      <dgm:prSet presAssocID="{2601B3EC-6E7B-484F-A0D1-0BA8139D3F44}" presName="horz1" presStyleCnt="0"/>
      <dgm:spPr/>
    </dgm:pt>
    <dgm:pt modelId="{995ED831-9E9F-417D-A696-56FFD59EE607}" type="pres">
      <dgm:prSet presAssocID="{2601B3EC-6E7B-484F-A0D1-0BA8139D3F44}" presName="tx1" presStyleLbl="revTx" presStyleIdx="0" presStyleCnt="3"/>
      <dgm:spPr/>
    </dgm:pt>
    <dgm:pt modelId="{2CDCA591-2EEF-4052-9B2B-D40A8A9F2760}" type="pres">
      <dgm:prSet presAssocID="{2601B3EC-6E7B-484F-A0D1-0BA8139D3F44}" presName="vert1" presStyleCnt="0"/>
      <dgm:spPr/>
    </dgm:pt>
    <dgm:pt modelId="{C3CC0DD0-BAE3-4AC9-84D1-63A55E2EC626}" type="pres">
      <dgm:prSet presAssocID="{CE7826F2-7990-4E03-A976-4E54A95F34FB}" presName="thickLine" presStyleLbl="alignNode1" presStyleIdx="1" presStyleCnt="3"/>
      <dgm:spPr/>
    </dgm:pt>
    <dgm:pt modelId="{D278DE73-CB63-4F97-AF4D-D7576DD0C553}" type="pres">
      <dgm:prSet presAssocID="{CE7826F2-7990-4E03-A976-4E54A95F34FB}" presName="horz1" presStyleCnt="0"/>
      <dgm:spPr/>
    </dgm:pt>
    <dgm:pt modelId="{C7E7F587-23E2-4661-AFFA-3F26D91763DD}" type="pres">
      <dgm:prSet presAssocID="{CE7826F2-7990-4E03-A976-4E54A95F34FB}" presName="tx1" presStyleLbl="revTx" presStyleIdx="1" presStyleCnt="3"/>
      <dgm:spPr/>
    </dgm:pt>
    <dgm:pt modelId="{E411674B-624F-40C3-A849-3E73505612CF}" type="pres">
      <dgm:prSet presAssocID="{CE7826F2-7990-4E03-A976-4E54A95F34FB}" presName="vert1" presStyleCnt="0"/>
      <dgm:spPr/>
    </dgm:pt>
    <dgm:pt modelId="{16944B87-9480-4552-9D04-A4828C4B3C33}" type="pres">
      <dgm:prSet presAssocID="{8D7EB139-40BD-48B7-A7C9-B3B824E98E6D}" presName="thickLine" presStyleLbl="alignNode1" presStyleIdx="2" presStyleCnt="3"/>
      <dgm:spPr/>
    </dgm:pt>
    <dgm:pt modelId="{22E89AF3-4AA0-4D94-8413-CBF1171B7B21}" type="pres">
      <dgm:prSet presAssocID="{8D7EB139-40BD-48B7-A7C9-B3B824E98E6D}" presName="horz1" presStyleCnt="0"/>
      <dgm:spPr/>
    </dgm:pt>
    <dgm:pt modelId="{93DE7D0D-AED5-4B11-961D-4D831A2CFD39}" type="pres">
      <dgm:prSet presAssocID="{8D7EB139-40BD-48B7-A7C9-B3B824E98E6D}" presName="tx1" presStyleLbl="revTx" presStyleIdx="2" presStyleCnt="3"/>
      <dgm:spPr/>
    </dgm:pt>
    <dgm:pt modelId="{961D9244-A15A-4D71-82D2-C1E6895B6483}" type="pres">
      <dgm:prSet presAssocID="{8D7EB139-40BD-48B7-A7C9-B3B824E98E6D}" presName="vert1" presStyleCnt="0"/>
      <dgm:spPr/>
    </dgm:pt>
  </dgm:ptLst>
  <dgm:cxnLst>
    <dgm:cxn modelId="{0F929215-52DD-424E-A6C9-7BA7B3F85CBC}" type="presOf" srcId="{8900DE55-1E30-474D-8D20-EA63AF7847D3}" destId="{336DD688-8B4C-4AE4-B306-9F0210C29793}" srcOrd="0" destOrd="0" presId="urn:microsoft.com/office/officeart/2008/layout/LinedList"/>
    <dgm:cxn modelId="{3843BB1D-DE15-4B63-B718-0D56EED17ADD}" srcId="{8900DE55-1E30-474D-8D20-EA63AF7847D3}" destId="{8D7EB139-40BD-48B7-A7C9-B3B824E98E6D}" srcOrd="2" destOrd="0" parTransId="{645D167B-8802-4941-A89A-4F8F424D46D5}" sibTransId="{17488676-960A-4BCE-93E1-2AFE7A978677}"/>
    <dgm:cxn modelId="{CC81D726-A44B-4890-9281-564575464290}" type="presOf" srcId="{CE7826F2-7990-4E03-A976-4E54A95F34FB}" destId="{C7E7F587-23E2-4661-AFFA-3F26D91763DD}" srcOrd="0" destOrd="0" presId="urn:microsoft.com/office/officeart/2008/layout/LinedList"/>
    <dgm:cxn modelId="{0C8F073F-6731-45AA-AB9B-A78806EED980}" type="presOf" srcId="{2601B3EC-6E7B-484F-A0D1-0BA8139D3F44}" destId="{995ED831-9E9F-417D-A696-56FFD59EE607}" srcOrd="0" destOrd="0" presId="urn:microsoft.com/office/officeart/2008/layout/LinedList"/>
    <dgm:cxn modelId="{1817254A-86B8-45D7-BD63-072A9A7CB01F}" srcId="{8900DE55-1E30-474D-8D20-EA63AF7847D3}" destId="{CE7826F2-7990-4E03-A976-4E54A95F34FB}" srcOrd="1" destOrd="0" parTransId="{8413122E-81F7-4DB3-A68C-91D7C6253B0D}" sibTransId="{8E4789A5-41B2-4B32-A86E-A7DB7B9DDC3B}"/>
    <dgm:cxn modelId="{01CC4890-2746-4CCE-B278-36AFF5E5CB32}" type="presOf" srcId="{8D7EB139-40BD-48B7-A7C9-B3B824E98E6D}" destId="{93DE7D0D-AED5-4B11-961D-4D831A2CFD39}" srcOrd="0" destOrd="0" presId="urn:microsoft.com/office/officeart/2008/layout/LinedList"/>
    <dgm:cxn modelId="{5DAA04F3-D5D3-4B09-A9D2-5199C8783471}" srcId="{8900DE55-1E30-474D-8D20-EA63AF7847D3}" destId="{2601B3EC-6E7B-484F-A0D1-0BA8139D3F44}" srcOrd="0" destOrd="0" parTransId="{9867AE06-F51A-4922-9493-C0BC13D61D87}" sibTransId="{6A0BE672-12F9-4B41-B9D1-1E7654BDD308}"/>
    <dgm:cxn modelId="{A11F3329-1620-4C66-9F20-CE107BEA1EFC}" type="presParOf" srcId="{336DD688-8B4C-4AE4-B306-9F0210C29793}" destId="{CE202492-B5C9-410F-8DE9-3384393EAC4E}" srcOrd="0" destOrd="0" presId="urn:microsoft.com/office/officeart/2008/layout/LinedList"/>
    <dgm:cxn modelId="{54CDC83D-A557-46C3-98E8-9036369C6710}" type="presParOf" srcId="{336DD688-8B4C-4AE4-B306-9F0210C29793}" destId="{14F2B097-1B63-43F2-A087-6E55DD31102C}" srcOrd="1" destOrd="0" presId="urn:microsoft.com/office/officeart/2008/layout/LinedList"/>
    <dgm:cxn modelId="{623FCB2F-27F4-46D2-9E0A-B72025229A6C}" type="presParOf" srcId="{14F2B097-1B63-43F2-A087-6E55DD31102C}" destId="{995ED831-9E9F-417D-A696-56FFD59EE607}" srcOrd="0" destOrd="0" presId="urn:microsoft.com/office/officeart/2008/layout/LinedList"/>
    <dgm:cxn modelId="{2F7605E3-A1BE-44EB-9E42-F9E738236C5E}" type="presParOf" srcId="{14F2B097-1B63-43F2-A087-6E55DD31102C}" destId="{2CDCA591-2EEF-4052-9B2B-D40A8A9F2760}" srcOrd="1" destOrd="0" presId="urn:microsoft.com/office/officeart/2008/layout/LinedList"/>
    <dgm:cxn modelId="{0F64BED5-8D39-4727-8B54-C1989F14A150}" type="presParOf" srcId="{336DD688-8B4C-4AE4-B306-9F0210C29793}" destId="{C3CC0DD0-BAE3-4AC9-84D1-63A55E2EC626}" srcOrd="2" destOrd="0" presId="urn:microsoft.com/office/officeart/2008/layout/LinedList"/>
    <dgm:cxn modelId="{2774B6A2-1BF6-45DC-8326-B4B5585347EC}" type="presParOf" srcId="{336DD688-8B4C-4AE4-B306-9F0210C29793}" destId="{D278DE73-CB63-4F97-AF4D-D7576DD0C553}" srcOrd="3" destOrd="0" presId="urn:microsoft.com/office/officeart/2008/layout/LinedList"/>
    <dgm:cxn modelId="{BD5FE4EF-F920-4102-AE71-F7B33D771E2F}" type="presParOf" srcId="{D278DE73-CB63-4F97-AF4D-D7576DD0C553}" destId="{C7E7F587-23E2-4661-AFFA-3F26D91763DD}" srcOrd="0" destOrd="0" presId="urn:microsoft.com/office/officeart/2008/layout/LinedList"/>
    <dgm:cxn modelId="{2049F7C8-6B54-48AA-83F0-8C497C6B0BA5}" type="presParOf" srcId="{D278DE73-CB63-4F97-AF4D-D7576DD0C553}" destId="{E411674B-624F-40C3-A849-3E73505612CF}" srcOrd="1" destOrd="0" presId="urn:microsoft.com/office/officeart/2008/layout/LinedList"/>
    <dgm:cxn modelId="{F2260FAB-8256-4A7A-9CA8-888EF9EE6D5E}" type="presParOf" srcId="{336DD688-8B4C-4AE4-B306-9F0210C29793}" destId="{16944B87-9480-4552-9D04-A4828C4B3C33}" srcOrd="4" destOrd="0" presId="urn:microsoft.com/office/officeart/2008/layout/LinedList"/>
    <dgm:cxn modelId="{8437FA51-6978-402C-8A60-69F12D102953}" type="presParOf" srcId="{336DD688-8B4C-4AE4-B306-9F0210C29793}" destId="{22E89AF3-4AA0-4D94-8413-CBF1171B7B21}" srcOrd="5" destOrd="0" presId="urn:microsoft.com/office/officeart/2008/layout/LinedList"/>
    <dgm:cxn modelId="{57ADF31B-1445-4516-B72E-942B06EC680A}" type="presParOf" srcId="{22E89AF3-4AA0-4D94-8413-CBF1171B7B21}" destId="{93DE7D0D-AED5-4B11-961D-4D831A2CFD39}" srcOrd="0" destOrd="0" presId="urn:microsoft.com/office/officeart/2008/layout/LinedList"/>
    <dgm:cxn modelId="{D0222C3D-F824-4F5B-910E-1DE9A41A32F0}" type="presParOf" srcId="{22E89AF3-4AA0-4D94-8413-CBF1171B7B21}" destId="{961D9244-A15A-4D71-82D2-C1E6895B64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02492-B5C9-410F-8DE9-3384393EAC4E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ED831-9E9F-417D-A696-56FFD59EE607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George Washington resigned as general</a:t>
          </a:r>
        </a:p>
      </dsp:txBody>
      <dsp:txXfrm>
        <a:off x="0" y="2492"/>
        <a:ext cx="6492875" cy="1700138"/>
      </dsp:txXfrm>
    </dsp:sp>
    <dsp:sp modelId="{C3CC0DD0-BAE3-4AC9-84D1-63A55E2EC626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7F587-23E2-4661-AFFA-3F26D91763DD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Example helped quell unrest among soldiers</a:t>
          </a:r>
        </a:p>
      </dsp:txBody>
      <dsp:txXfrm>
        <a:off x="0" y="1702630"/>
        <a:ext cx="6492875" cy="1700138"/>
      </dsp:txXfrm>
    </dsp:sp>
    <dsp:sp modelId="{16944B87-9480-4552-9D04-A4828C4B3C33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E7D0D-AED5-4B11-961D-4D831A2CFD39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Set precedent that American leaders would not have power forever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dancer&#10;&#10;Description automatically generated">
            <a:extLst>
              <a:ext uri="{FF2B5EF4-FFF2-40B4-BE49-F238E27FC236}">
                <a16:creationId xmlns:a16="http://schemas.microsoft.com/office/drawing/2014/main" id="{1E9BEC5F-4113-4E6F-AFC6-ECB752DB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Impact of the Revolution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Lecture 14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308A8-095D-4513-934F-2CD4C29F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Global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EEEF-61E6-4267-8D05-9E1D65787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Revolutionary ideals of freedom and equality became driving factor for global politics</a:t>
            </a:r>
          </a:p>
          <a:p>
            <a:r>
              <a:rPr lang="en-US" dirty="0">
                <a:cs typeface="Calibri"/>
              </a:rPr>
              <a:t>Achieved Enlightenment's goal of self-rule</a:t>
            </a:r>
          </a:p>
        </p:txBody>
      </p:sp>
    </p:spTree>
    <p:extLst>
      <p:ext uri="{BB962C8B-B14F-4D97-AF65-F5344CB8AC3E}">
        <p14:creationId xmlns:p14="http://schemas.microsoft.com/office/powerpoint/2010/main" val="141915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CE9F-3AED-4D8C-AFB5-97B2339B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Religious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DDAA-818C-4E0E-BEFA-CC56EE073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Challenged idea that monarchy was established by God</a:t>
            </a:r>
          </a:p>
          <a:p>
            <a:r>
              <a:rPr lang="en-US">
                <a:cs typeface="Calibri"/>
              </a:rPr>
              <a:t>Led to greater freedom of religion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38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9A1F-C650-406A-B1BC-E2B82630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Loyalists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FC3D-CE54-444B-881E-C9191A89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Loyalist: Those who retained loyalty to the British</a:t>
            </a:r>
          </a:p>
          <a:p>
            <a:r>
              <a:rPr lang="en-US" dirty="0">
                <a:cs typeface="Calibri"/>
              </a:rPr>
              <a:t>Many had homes/land stolen</a:t>
            </a:r>
          </a:p>
          <a:p>
            <a:r>
              <a:rPr lang="en-US" dirty="0">
                <a:cs typeface="Calibri"/>
              </a:rPr>
              <a:t>80,000 left for England</a:t>
            </a:r>
          </a:p>
          <a:p>
            <a:r>
              <a:rPr lang="en-US" dirty="0">
                <a:cs typeface="Calibri"/>
              </a:rPr>
              <a:t>Some murdered by Patriots </a:t>
            </a:r>
          </a:p>
        </p:txBody>
      </p:sp>
    </p:spTree>
    <p:extLst>
      <p:ext uri="{BB962C8B-B14F-4D97-AF65-F5344CB8AC3E}">
        <p14:creationId xmlns:p14="http://schemas.microsoft.com/office/powerpoint/2010/main" val="363369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50C3A7-54DD-469B-82CE-6F390060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Monarchy?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96EF6E-A4F7-44E2-94F9-E199569E1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01424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01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6547-EFEA-420A-BAB2-78A0CFFB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The American Revolution in 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C529-3DF0-4F0B-B15A-0E081B1E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Did not achieve immediate equality for all people; intentionally left out many groups</a:t>
            </a:r>
            <a:endParaRPr lang="en-US"/>
          </a:p>
          <a:p>
            <a:r>
              <a:rPr lang="en-US">
                <a:cs typeface="Calibri"/>
              </a:rPr>
              <a:t>Established a philosophy and vocabulary for rights-based movements going forward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30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2AFB-165A-4FC9-AC19-3EA0524C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Treaty of Paris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3E2E-3EE4-4ED1-B7CD-817266D5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1783: War officially ended with Treaty of Paris</a:t>
            </a:r>
          </a:p>
          <a:p>
            <a:r>
              <a:rPr lang="en-US" sz="2400">
                <a:cs typeface="Calibri"/>
              </a:rPr>
              <a:t>English gave Americans all land east of Mississippi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40111E0F-9C64-4504-920C-91887D27D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00225"/>
            <a:ext cx="6019331" cy="44543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12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3C5B-F4FE-44D4-9971-D98954AF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Political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B83B-69BC-44C3-9187-F99DB16E5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Created new nation made of 13 colonies called the United States of America</a:t>
            </a:r>
          </a:p>
          <a:p>
            <a:r>
              <a:rPr lang="en-US">
                <a:cs typeface="Calibri"/>
              </a:rPr>
              <a:t>First successful revolt of a colony against an imperial power</a:t>
            </a:r>
          </a:p>
          <a:p>
            <a:r>
              <a:rPr lang="en-US">
                <a:cs typeface="Calibri"/>
              </a:rPr>
              <a:t>Established the largest republic in world history</a:t>
            </a:r>
          </a:p>
          <a:p>
            <a:pPr lvl="1"/>
            <a:r>
              <a:rPr lang="en-US">
                <a:cs typeface="Calibri"/>
              </a:rPr>
              <a:t>Republic: Government based on representative rule, not a monarchy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2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3749-8CA9-4CD5-8495-F52BFE8E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Political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58C9-97C0-4CA3-B316-5E28C2D4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Shift from "subject" to "citizen"</a:t>
            </a:r>
          </a:p>
          <a:p>
            <a:pPr lvl="1"/>
            <a:r>
              <a:rPr lang="en-US">
                <a:cs typeface="Calibri"/>
              </a:rPr>
              <a:t>Subject: One who is subject to the laws of the king</a:t>
            </a:r>
          </a:p>
          <a:p>
            <a:pPr lvl="1"/>
            <a:r>
              <a:rPr lang="en-US">
                <a:cs typeface="Calibri"/>
              </a:rPr>
              <a:t>Citizen: One who participates in the politics of a nation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8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E9BA-4366-4DE9-AC02-83DAB596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Social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0ED92-3F23-4378-AADE-20D20F71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Many institutions remained the same with different leaders</a:t>
            </a:r>
          </a:p>
          <a:p>
            <a:r>
              <a:rPr lang="en-US" dirty="0">
                <a:cs typeface="Calibri"/>
              </a:rPr>
              <a:t>Rich White men remained the heads of society</a:t>
            </a:r>
          </a:p>
          <a:p>
            <a:r>
              <a:rPr lang="en-US">
                <a:cs typeface="Calibri"/>
              </a:rPr>
              <a:t>Social distinctions based on ability (wealth), not birth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23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6E877-F2FA-493F-BB8D-EF349E97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Racial</a:t>
            </a:r>
            <a:endParaRPr lang="en-US" sz="540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4EC5-A366-4D5B-811E-2A0975F4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42" y="2660904"/>
            <a:ext cx="5842825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Many Revolutionary leaders were slaveowners</a:t>
            </a:r>
          </a:p>
          <a:p>
            <a:r>
              <a:rPr lang="en-US" sz="2400" dirty="0">
                <a:cs typeface="Calibri"/>
              </a:rPr>
              <a:t>British pointed out hypocrisy of slaveowners complaining about "tyranny"</a:t>
            </a:r>
          </a:p>
          <a:p>
            <a:r>
              <a:rPr lang="en-US" sz="2400" dirty="0">
                <a:cs typeface="Calibri"/>
              </a:rPr>
              <a:t>Revolutionary rhetoric softened racial views</a:t>
            </a:r>
          </a:p>
          <a:p>
            <a:pPr lvl="1"/>
            <a:r>
              <a:rPr lang="en-US" dirty="0">
                <a:cs typeface="Calibri"/>
              </a:rPr>
              <a:t>Many southerners released their slaves; free black population went from 1% to 8% in VA</a:t>
            </a:r>
          </a:p>
          <a:p>
            <a:pPr lvl="1"/>
            <a:r>
              <a:rPr lang="en-US" dirty="0">
                <a:cs typeface="Calibri"/>
              </a:rPr>
              <a:t>Northern states moved to abolish slavery, starting with Pennsylvania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C336F04B-C8ED-4A11-81E6-1B98FC5B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485" y="1777662"/>
            <a:ext cx="5458968" cy="33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5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B08E-37BA-459C-A8D2-2AF7963E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Native Americans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1C01-7553-436F-B913-FA8A8458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Had no representative at peace conference</a:t>
            </a:r>
            <a:endParaRPr lang="en-US" sz="2000"/>
          </a:p>
          <a:p>
            <a:r>
              <a:rPr lang="en-US" sz="2000">
                <a:cs typeface="Calibri"/>
              </a:rPr>
              <a:t>British completely abandoned them, land given to USA</a:t>
            </a:r>
          </a:p>
          <a:p>
            <a:r>
              <a:rPr lang="en-US" sz="2000">
                <a:cs typeface="Calibri"/>
              </a:rPr>
              <a:t>US began policy of excluding Indians from their land and politics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429D93DD-9604-41F9-80E8-6539B75F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62604"/>
            <a:ext cx="6019331" cy="45295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939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C59B-7E64-440C-A3DA-39F7750E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Gender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A0C1-B5D3-4F84-A44F-5B279906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Women participated in protests</a:t>
            </a:r>
          </a:p>
          <a:p>
            <a:r>
              <a:rPr lang="en-US" sz="2000">
                <a:cs typeface="Calibri"/>
              </a:rPr>
              <a:t>Supported Revolution in various ways; some even fought </a:t>
            </a:r>
          </a:p>
          <a:p>
            <a:r>
              <a:rPr lang="en-US" sz="2000">
                <a:cs typeface="Calibri"/>
              </a:rPr>
              <a:t>Abigail Adams asked husband to "remember the ladies" at Congress; he laughed her off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3ACB925-BC3B-4CE4-99AB-A4E51500A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r="79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9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5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5692E-03E7-4854-BDC4-21B331F9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  <a:cs typeface="Calibri Light"/>
              </a:rPr>
              <a:t>Global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BA74-2466-45A4-A559-41399457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"Atlantic Revolutions": Series of revolutions, starting in America, against colonial empires, kings and traditional politics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Includes:</a:t>
            </a:r>
          </a:p>
          <a:p>
            <a:pPr lvl="1"/>
            <a:r>
              <a:rPr lang="en-US" sz="2000">
                <a:solidFill>
                  <a:schemeClr val="bg1"/>
                </a:solidFill>
                <a:cs typeface="Calibri"/>
              </a:rPr>
              <a:t>French Revolution (1789-1815)</a:t>
            </a:r>
          </a:p>
          <a:p>
            <a:pPr lvl="1"/>
            <a:r>
              <a:rPr lang="en-US" sz="2000">
                <a:solidFill>
                  <a:schemeClr val="bg1"/>
                </a:solidFill>
                <a:cs typeface="Calibri"/>
              </a:rPr>
              <a:t>Haitian Revolution (1791-1804)</a:t>
            </a:r>
          </a:p>
          <a:p>
            <a:pPr lvl="1"/>
            <a:r>
              <a:rPr lang="en-US" sz="2000">
                <a:solidFill>
                  <a:schemeClr val="bg1"/>
                </a:solidFill>
                <a:cs typeface="Calibri"/>
              </a:rPr>
              <a:t>Latin American Revolutions (1808-1833)</a:t>
            </a:r>
          </a:p>
          <a:p>
            <a:pPr lvl="1"/>
            <a:r>
              <a:rPr lang="en-US" sz="2000">
                <a:solidFill>
                  <a:schemeClr val="bg1"/>
                </a:solidFill>
                <a:cs typeface="Calibri"/>
              </a:rPr>
              <a:t>Irish Rebellion (1798)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31F740EB-ADB3-4CCD-85FC-1EA059A6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6" y="1132379"/>
            <a:ext cx="6596652" cy="44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Impact of the Revolution</vt:lpstr>
      <vt:lpstr>Treaty of Paris</vt:lpstr>
      <vt:lpstr>Political</vt:lpstr>
      <vt:lpstr>Political</vt:lpstr>
      <vt:lpstr>Social</vt:lpstr>
      <vt:lpstr>Racial</vt:lpstr>
      <vt:lpstr>Native Americans</vt:lpstr>
      <vt:lpstr>Gender</vt:lpstr>
      <vt:lpstr>Global</vt:lpstr>
      <vt:lpstr>Global</vt:lpstr>
      <vt:lpstr>Religious</vt:lpstr>
      <vt:lpstr>Loyalists</vt:lpstr>
      <vt:lpstr>Monarchy?</vt:lpstr>
      <vt:lpstr>The American Revolution in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</dc:title>
  <dc:creator/>
  <cp:lastModifiedBy/>
  <cp:revision>182</cp:revision>
  <dcterms:created xsi:type="dcterms:W3CDTF">2021-09-25T22:27:50Z</dcterms:created>
  <dcterms:modified xsi:type="dcterms:W3CDTF">2021-09-30T14:58:18Z</dcterms:modified>
</cp:coreProperties>
</file>