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64119-0A34-491D-AF52-F94A494D1BEC}" v="1783" dt="2021-09-27T14:53:47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W Pieper" userId="S::jp715613@southeast.edu::9c64255b-ed94-401a-b0b8-6dde0ee33fb3" providerId="AD" clId="Web-{19E64119-0A34-491D-AF52-F94A494D1BEC}"/>
    <pc:docChg chg="addSld delSld modSld sldOrd">
      <pc:chgData name="James W Pieper" userId="S::jp715613@southeast.edu::9c64255b-ed94-401a-b0b8-6dde0ee33fb3" providerId="AD" clId="Web-{19E64119-0A34-491D-AF52-F94A494D1BEC}" dt="2021-09-27T14:53:50.342" v="1751"/>
      <pc:docMkLst>
        <pc:docMk/>
      </pc:docMkLst>
      <pc:sldChg chg="addSp modSp mod setBg addAnim delAnim modAnim">
        <pc:chgData name="James W Pieper" userId="S::jp715613@southeast.edu::9c64255b-ed94-401a-b0b8-6dde0ee33fb3" providerId="AD" clId="Web-{19E64119-0A34-491D-AF52-F94A494D1BEC}" dt="2021-09-27T14:45:00.886" v="1721"/>
        <pc:sldMkLst>
          <pc:docMk/>
          <pc:sldMk cId="109857222" sldId="256"/>
        </pc:sldMkLst>
        <pc:spChg chg="mod">
          <ac:chgData name="James W Pieper" userId="S::jp715613@southeast.edu::9c64255b-ed94-401a-b0b8-6dde0ee33fb3" providerId="AD" clId="Web-{19E64119-0A34-491D-AF52-F94A494D1BEC}" dt="2021-09-27T14:44:53.058" v="171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mes W Pieper" userId="S::jp715613@southeast.edu::9c64255b-ed94-401a-b0b8-6dde0ee33fb3" providerId="AD" clId="Web-{19E64119-0A34-491D-AF52-F94A494D1BEC}" dt="2021-09-27T14:44:53.058" v="171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mes W Pieper" userId="S::jp715613@southeast.edu::9c64255b-ed94-401a-b0b8-6dde0ee33fb3" providerId="AD" clId="Web-{19E64119-0A34-491D-AF52-F94A494D1BEC}" dt="2021-09-27T14:44:53.058" v="1717"/>
          <ac:spMkLst>
            <pc:docMk/>
            <pc:sldMk cId="109857222" sldId="256"/>
            <ac:spMk id="9" creationId="{C1DD1A8A-57D5-4A81-AD04-532B043C5611}"/>
          </ac:spMkLst>
        </pc:spChg>
        <pc:spChg chg="add">
          <ac:chgData name="James W Pieper" userId="S::jp715613@southeast.edu::9c64255b-ed94-401a-b0b8-6dde0ee33fb3" providerId="AD" clId="Web-{19E64119-0A34-491D-AF52-F94A494D1BEC}" dt="2021-09-27T14:44:53.058" v="1717"/>
          <ac:spMkLst>
            <pc:docMk/>
            <pc:sldMk cId="109857222" sldId="256"/>
            <ac:spMk id="11" creationId="{007891EC-4501-44ED-A8C8-B11B6DB767AB}"/>
          </ac:spMkLst>
        </pc:spChg>
        <pc:picChg chg="add mod ord">
          <ac:chgData name="James W Pieper" userId="S::jp715613@southeast.edu::9c64255b-ed94-401a-b0b8-6dde0ee33fb3" providerId="AD" clId="Web-{19E64119-0A34-491D-AF52-F94A494D1BEC}" dt="2021-09-27T14:44:53.058" v="1717"/>
          <ac:picMkLst>
            <pc:docMk/>
            <pc:sldMk cId="109857222" sldId="256"/>
            <ac:picMk id="4" creationId="{8749E190-8953-4BBF-BDAE-0BD184C49303}"/>
          </ac:picMkLst>
        </pc:picChg>
      </pc:sldChg>
      <pc:sldChg chg="addSp delSp modSp new mod setBg">
        <pc:chgData name="James W Pieper" userId="S::jp715613@southeast.edu::9c64255b-ed94-401a-b0b8-6dde0ee33fb3" providerId="AD" clId="Web-{19E64119-0A34-491D-AF52-F94A494D1BEC}" dt="2021-09-27T14:46:15.543" v="1728" actId="20577"/>
        <pc:sldMkLst>
          <pc:docMk/>
          <pc:sldMk cId="2220202552" sldId="257"/>
        </pc:sldMkLst>
        <pc:spChg chg="mod">
          <ac:chgData name="James W Pieper" userId="S::jp715613@southeast.edu::9c64255b-ed94-401a-b0b8-6dde0ee33fb3" providerId="AD" clId="Web-{19E64119-0A34-491D-AF52-F94A494D1BEC}" dt="2021-09-27T14:46:03.215" v="1725"/>
          <ac:spMkLst>
            <pc:docMk/>
            <pc:sldMk cId="2220202552" sldId="257"/>
            <ac:spMk id="2" creationId="{5FF90B9B-5FD5-47C8-B13F-FF51C3532137}"/>
          </ac:spMkLst>
        </pc:spChg>
        <pc:spChg chg="mod">
          <ac:chgData name="James W Pieper" userId="S::jp715613@southeast.edu::9c64255b-ed94-401a-b0b8-6dde0ee33fb3" providerId="AD" clId="Web-{19E64119-0A34-491D-AF52-F94A494D1BEC}" dt="2021-09-27T14:46:15.543" v="1728" actId="20577"/>
          <ac:spMkLst>
            <pc:docMk/>
            <pc:sldMk cId="2220202552" sldId="257"/>
            <ac:spMk id="3" creationId="{7F67CB8F-B06A-4BEC-858F-97388F408425}"/>
          </ac:spMkLst>
        </pc:spChg>
        <pc:spChg chg="add del">
          <ac:chgData name="James W Pieper" userId="S::jp715613@southeast.edu::9c64255b-ed94-401a-b0b8-6dde0ee33fb3" providerId="AD" clId="Web-{19E64119-0A34-491D-AF52-F94A494D1BEC}" dt="2021-09-27T14:46:03.215" v="1725"/>
          <ac:spMkLst>
            <pc:docMk/>
            <pc:sldMk cId="2220202552" sldId="257"/>
            <ac:spMk id="9" creationId="{9427AF5F-9A0E-42B7-A252-FD64C9885F9C}"/>
          </ac:spMkLst>
        </pc:spChg>
        <pc:spChg chg="add">
          <ac:chgData name="James W Pieper" userId="S::jp715613@southeast.edu::9c64255b-ed94-401a-b0b8-6dde0ee33fb3" providerId="AD" clId="Web-{19E64119-0A34-491D-AF52-F94A494D1BEC}" dt="2021-09-27T14:46:03.215" v="1725"/>
          <ac:spMkLst>
            <pc:docMk/>
            <pc:sldMk cId="2220202552" sldId="257"/>
            <ac:spMk id="14" creationId="{23CBEF12-C9B8-466E-A7FE-B00B9ADF4303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46:03.215" v="1725"/>
          <ac:picMkLst>
            <pc:docMk/>
            <pc:sldMk cId="2220202552" sldId="257"/>
            <ac:picMk id="4" creationId="{51CDF82C-7A08-4442-A08E-CF2EEA0B197F}"/>
          </ac:picMkLst>
        </pc:picChg>
        <pc:picChg chg="add mod">
          <ac:chgData name="James W Pieper" userId="S::jp715613@southeast.edu::9c64255b-ed94-401a-b0b8-6dde0ee33fb3" providerId="AD" clId="Web-{19E64119-0A34-491D-AF52-F94A494D1BEC}" dt="2021-09-27T14:46:03.215" v="1725"/>
          <ac:picMkLst>
            <pc:docMk/>
            <pc:sldMk cId="2220202552" sldId="257"/>
            <ac:picMk id="5" creationId="{DE69613F-D36A-4117-BDA3-C60FFD8B06A1}"/>
          </ac:picMkLst>
        </pc:picChg>
      </pc:sldChg>
      <pc:sldChg chg="modSp new del">
        <pc:chgData name="James W Pieper" userId="S::jp715613@southeast.edu::9c64255b-ed94-401a-b0b8-6dde0ee33fb3" providerId="AD" clId="Web-{19E64119-0A34-491D-AF52-F94A494D1BEC}" dt="2021-09-25T18:45:05.216" v="342"/>
        <pc:sldMkLst>
          <pc:docMk/>
          <pc:sldMk cId="3446942733" sldId="258"/>
        </pc:sldMkLst>
        <pc:spChg chg="mod">
          <ac:chgData name="James W Pieper" userId="S::jp715613@southeast.edu::9c64255b-ed94-401a-b0b8-6dde0ee33fb3" providerId="AD" clId="Web-{19E64119-0A34-491D-AF52-F94A494D1BEC}" dt="2021-09-25T18:19:40.927" v="100" actId="20577"/>
          <ac:spMkLst>
            <pc:docMk/>
            <pc:sldMk cId="3446942733" sldId="258"/>
            <ac:spMk id="2" creationId="{FC1420EA-1CD5-46C7-B3A5-179ABCBD444D}"/>
          </ac:spMkLst>
        </pc:spChg>
        <pc:spChg chg="mod">
          <ac:chgData name="James W Pieper" userId="S::jp715613@southeast.edu::9c64255b-ed94-401a-b0b8-6dde0ee33fb3" providerId="AD" clId="Web-{19E64119-0A34-491D-AF52-F94A494D1BEC}" dt="2021-09-25T18:26:52.092" v="201" actId="20577"/>
          <ac:spMkLst>
            <pc:docMk/>
            <pc:sldMk cId="3446942733" sldId="258"/>
            <ac:spMk id="3" creationId="{284DDDD8-9385-456A-BD16-2E116896BBD1}"/>
          </ac:spMkLst>
        </pc:spChg>
      </pc:sldChg>
      <pc:sldChg chg="addSp modSp new mod setBg">
        <pc:chgData name="James W Pieper" userId="S::jp715613@southeast.edu::9c64255b-ed94-401a-b0b8-6dde0ee33fb3" providerId="AD" clId="Web-{19E64119-0A34-491D-AF52-F94A494D1BEC}" dt="2021-09-27T14:47:11.699" v="1731" actId="20577"/>
        <pc:sldMkLst>
          <pc:docMk/>
          <pc:sldMk cId="1181160117" sldId="259"/>
        </pc:sldMkLst>
        <pc:spChg chg="mod">
          <ac:chgData name="James W Pieper" userId="S::jp715613@southeast.edu::9c64255b-ed94-401a-b0b8-6dde0ee33fb3" providerId="AD" clId="Web-{19E64119-0A34-491D-AF52-F94A494D1BEC}" dt="2021-09-27T14:47:02.902" v="1730"/>
          <ac:spMkLst>
            <pc:docMk/>
            <pc:sldMk cId="1181160117" sldId="259"/>
            <ac:spMk id="2" creationId="{FD7E9450-F535-46F6-870A-3D75C9D95924}"/>
          </ac:spMkLst>
        </pc:spChg>
        <pc:spChg chg="mod">
          <ac:chgData name="James W Pieper" userId="S::jp715613@southeast.edu::9c64255b-ed94-401a-b0b8-6dde0ee33fb3" providerId="AD" clId="Web-{19E64119-0A34-491D-AF52-F94A494D1BEC}" dt="2021-09-27T14:47:11.699" v="1731" actId="20577"/>
          <ac:spMkLst>
            <pc:docMk/>
            <pc:sldMk cId="1181160117" sldId="259"/>
            <ac:spMk id="3" creationId="{C7559F8F-E421-4BE3-B7AF-6E6EC716FDA2}"/>
          </ac:spMkLst>
        </pc:spChg>
        <pc:spChg chg="add">
          <ac:chgData name="James W Pieper" userId="S::jp715613@southeast.edu::9c64255b-ed94-401a-b0b8-6dde0ee33fb3" providerId="AD" clId="Web-{19E64119-0A34-491D-AF52-F94A494D1BEC}" dt="2021-09-27T14:47:02.902" v="1730"/>
          <ac:spMkLst>
            <pc:docMk/>
            <pc:sldMk cId="1181160117" sldId="259"/>
            <ac:spMk id="9" creationId="{F5897CCA-486C-491C-B4C1-5E5C95A82709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47:02.902" v="1730"/>
          <ac:picMkLst>
            <pc:docMk/>
            <pc:sldMk cId="1181160117" sldId="259"/>
            <ac:picMk id="4" creationId="{9B12248B-E4E1-49AC-B58E-F2D71C584793}"/>
          </ac:picMkLst>
        </pc:picChg>
      </pc:sldChg>
      <pc:sldChg chg="addSp modSp new mod setBg">
        <pc:chgData name="James W Pieper" userId="S::jp715613@southeast.edu::9c64255b-ed94-401a-b0b8-6dde0ee33fb3" providerId="AD" clId="Web-{19E64119-0A34-491D-AF52-F94A494D1BEC}" dt="2021-09-27T14:48:36.981" v="1733"/>
        <pc:sldMkLst>
          <pc:docMk/>
          <pc:sldMk cId="2953754308" sldId="260"/>
        </pc:sldMkLst>
        <pc:spChg chg="mod">
          <ac:chgData name="James W Pieper" userId="S::jp715613@southeast.edu::9c64255b-ed94-401a-b0b8-6dde0ee33fb3" providerId="AD" clId="Web-{19E64119-0A34-491D-AF52-F94A494D1BEC}" dt="2021-09-27T14:48:36.981" v="1733"/>
          <ac:spMkLst>
            <pc:docMk/>
            <pc:sldMk cId="2953754308" sldId="260"/>
            <ac:spMk id="2" creationId="{53A332B6-F6D3-448D-A4D6-BDDF6630AA02}"/>
          </ac:spMkLst>
        </pc:spChg>
        <pc:spChg chg="mod">
          <ac:chgData name="James W Pieper" userId="S::jp715613@southeast.edu::9c64255b-ed94-401a-b0b8-6dde0ee33fb3" providerId="AD" clId="Web-{19E64119-0A34-491D-AF52-F94A494D1BEC}" dt="2021-09-27T14:48:36.981" v="1733"/>
          <ac:spMkLst>
            <pc:docMk/>
            <pc:sldMk cId="2953754308" sldId="260"/>
            <ac:spMk id="3" creationId="{03F2F243-0FAB-4ACB-AC82-C757B58CA9CD}"/>
          </ac:spMkLst>
        </pc:spChg>
        <pc:spChg chg="add">
          <ac:chgData name="James W Pieper" userId="S::jp715613@southeast.edu::9c64255b-ed94-401a-b0b8-6dde0ee33fb3" providerId="AD" clId="Web-{19E64119-0A34-491D-AF52-F94A494D1BEC}" dt="2021-09-27T14:48:36.981" v="1733"/>
          <ac:spMkLst>
            <pc:docMk/>
            <pc:sldMk cId="2953754308" sldId="260"/>
            <ac:spMk id="9" creationId="{2B566528-1B12-4246-9431-5C2D7D081168}"/>
          </ac:spMkLst>
        </pc:spChg>
        <pc:grpChg chg="add">
          <ac:chgData name="James W Pieper" userId="S::jp715613@southeast.edu::9c64255b-ed94-401a-b0b8-6dde0ee33fb3" providerId="AD" clId="Web-{19E64119-0A34-491D-AF52-F94A494D1BEC}" dt="2021-09-27T14:48:36.981" v="1733"/>
          <ac:grpSpMkLst>
            <pc:docMk/>
            <pc:sldMk cId="2953754308" sldId="260"/>
            <ac:grpSpMk id="11" creationId="{828A5161-06F1-46CF-8AD7-844680A59E13}"/>
          </ac:grpSpMkLst>
        </pc:grpChg>
        <pc:grpChg chg="add">
          <ac:chgData name="James W Pieper" userId="S::jp715613@southeast.edu::9c64255b-ed94-401a-b0b8-6dde0ee33fb3" providerId="AD" clId="Web-{19E64119-0A34-491D-AF52-F94A494D1BEC}" dt="2021-09-27T14:48:36.981" v="1733"/>
          <ac:grpSpMkLst>
            <pc:docMk/>
            <pc:sldMk cId="2953754308" sldId="260"/>
            <ac:grpSpMk id="15" creationId="{5995D10D-E9C9-47DB-AE7E-801FEF38F5C9}"/>
          </ac:grpSpMkLst>
        </pc:grpChg>
        <pc:picChg chg="add mod">
          <ac:chgData name="James W Pieper" userId="S::jp715613@southeast.edu::9c64255b-ed94-401a-b0b8-6dde0ee33fb3" providerId="AD" clId="Web-{19E64119-0A34-491D-AF52-F94A494D1BEC}" dt="2021-09-27T14:48:36.981" v="1733"/>
          <ac:picMkLst>
            <pc:docMk/>
            <pc:sldMk cId="2953754308" sldId="260"/>
            <ac:picMk id="4" creationId="{62213ADB-B1AD-4769-B86F-6BCB4B1BE345}"/>
          </ac:picMkLst>
        </pc:picChg>
      </pc:sldChg>
      <pc:sldChg chg="addSp modSp new mod setBg">
        <pc:chgData name="James W Pieper" userId="S::jp715613@southeast.edu::9c64255b-ed94-401a-b0b8-6dde0ee33fb3" providerId="AD" clId="Web-{19E64119-0A34-491D-AF52-F94A494D1BEC}" dt="2021-09-27T14:51:27.326" v="1743"/>
        <pc:sldMkLst>
          <pc:docMk/>
          <pc:sldMk cId="2979754206" sldId="261"/>
        </pc:sldMkLst>
        <pc:spChg chg="mod">
          <ac:chgData name="James W Pieper" userId="S::jp715613@southeast.edu::9c64255b-ed94-401a-b0b8-6dde0ee33fb3" providerId="AD" clId="Web-{19E64119-0A34-491D-AF52-F94A494D1BEC}" dt="2021-09-27T14:51:27.326" v="1743"/>
          <ac:spMkLst>
            <pc:docMk/>
            <pc:sldMk cId="2979754206" sldId="261"/>
            <ac:spMk id="2" creationId="{F88E78E2-8DB6-40C2-9258-3A0D6D149AA7}"/>
          </ac:spMkLst>
        </pc:spChg>
        <pc:spChg chg="mod">
          <ac:chgData name="James W Pieper" userId="S::jp715613@southeast.edu::9c64255b-ed94-401a-b0b8-6dde0ee33fb3" providerId="AD" clId="Web-{19E64119-0A34-491D-AF52-F94A494D1BEC}" dt="2021-09-27T14:51:27.326" v="1743"/>
          <ac:spMkLst>
            <pc:docMk/>
            <pc:sldMk cId="2979754206" sldId="261"/>
            <ac:spMk id="3" creationId="{546CD272-3DD0-4796-A873-D3D47E5D3109}"/>
          </ac:spMkLst>
        </pc:spChg>
        <pc:spChg chg="add">
          <ac:chgData name="James W Pieper" userId="S::jp715613@southeast.edu::9c64255b-ed94-401a-b0b8-6dde0ee33fb3" providerId="AD" clId="Web-{19E64119-0A34-491D-AF52-F94A494D1BEC}" dt="2021-09-27T14:51:27.326" v="1743"/>
          <ac:spMkLst>
            <pc:docMk/>
            <pc:sldMk cId="2979754206" sldId="261"/>
            <ac:spMk id="9" creationId="{45D37F4E-DDB4-456B-97E0-9937730A039F}"/>
          </ac:spMkLst>
        </pc:spChg>
        <pc:spChg chg="add">
          <ac:chgData name="James W Pieper" userId="S::jp715613@southeast.edu::9c64255b-ed94-401a-b0b8-6dde0ee33fb3" providerId="AD" clId="Web-{19E64119-0A34-491D-AF52-F94A494D1BEC}" dt="2021-09-27T14:51:27.326" v="1743"/>
          <ac:spMkLst>
            <pc:docMk/>
            <pc:sldMk cId="2979754206" sldId="261"/>
            <ac:spMk id="11" creationId="{B2DD41CD-8F47-4F56-AD12-4E2FF7696987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51:27.326" v="1743"/>
          <ac:picMkLst>
            <pc:docMk/>
            <pc:sldMk cId="2979754206" sldId="261"/>
            <ac:picMk id="4" creationId="{16C112D0-D5B5-4AF4-B1C9-109FE3E9E2DD}"/>
          </ac:picMkLst>
        </pc:picChg>
      </pc:sldChg>
      <pc:sldChg chg="modSp new">
        <pc:chgData name="James W Pieper" userId="S::jp715613@southeast.edu::9c64255b-ed94-401a-b0b8-6dde0ee33fb3" providerId="AD" clId="Web-{19E64119-0A34-491D-AF52-F94A494D1BEC}" dt="2021-09-25T19:08:37.976" v="788" actId="20577"/>
        <pc:sldMkLst>
          <pc:docMk/>
          <pc:sldMk cId="4224175077" sldId="262"/>
        </pc:sldMkLst>
        <pc:spChg chg="mod">
          <ac:chgData name="James W Pieper" userId="S::jp715613@southeast.edu::9c64255b-ed94-401a-b0b8-6dde0ee33fb3" providerId="AD" clId="Web-{19E64119-0A34-491D-AF52-F94A494D1BEC}" dt="2021-09-25T19:05:00.432" v="671" actId="20577"/>
          <ac:spMkLst>
            <pc:docMk/>
            <pc:sldMk cId="4224175077" sldId="262"/>
            <ac:spMk id="2" creationId="{CB58AEEC-3CE4-404A-8EA2-3A5FDBA6AFF7}"/>
          </ac:spMkLst>
        </pc:spChg>
        <pc:spChg chg="mod">
          <ac:chgData name="James W Pieper" userId="S::jp715613@southeast.edu::9c64255b-ed94-401a-b0b8-6dde0ee33fb3" providerId="AD" clId="Web-{19E64119-0A34-491D-AF52-F94A494D1BEC}" dt="2021-09-25T19:08:37.976" v="788" actId="20577"/>
          <ac:spMkLst>
            <pc:docMk/>
            <pc:sldMk cId="4224175077" sldId="262"/>
            <ac:spMk id="3" creationId="{155D4898-45C1-4A1D-BAF4-07BC3EA10FB4}"/>
          </ac:spMkLst>
        </pc:spChg>
      </pc:sldChg>
      <pc:sldChg chg="addSp modSp new mod setBg">
        <pc:chgData name="James W Pieper" userId="S::jp715613@southeast.edu::9c64255b-ed94-401a-b0b8-6dde0ee33fb3" providerId="AD" clId="Web-{19E64119-0A34-491D-AF52-F94A494D1BEC}" dt="2021-09-27T14:49:25.434" v="1735"/>
        <pc:sldMkLst>
          <pc:docMk/>
          <pc:sldMk cId="1986303809" sldId="263"/>
        </pc:sldMkLst>
        <pc:spChg chg="mod">
          <ac:chgData name="James W Pieper" userId="S::jp715613@southeast.edu::9c64255b-ed94-401a-b0b8-6dde0ee33fb3" providerId="AD" clId="Web-{19E64119-0A34-491D-AF52-F94A494D1BEC}" dt="2021-09-27T14:49:25.434" v="1735"/>
          <ac:spMkLst>
            <pc:docMk/>
            <pc:sldMk cId="1986303809" sldId="263"/>
            <ac:spMk id="2" creationId="{49AE71CE-D9F6-42C6-9187-D30020FD7881}"/>
          </ac:spMkLst>
        </pc:spChg>
        <pc:spChg chg="mod">
          <ac:chgData name="James W Pieper" userId="S::jp715613@southeast.edu::9c64255b-ed94-401a-b0b8-6dde0ee33fb3" providerId="AD" clId="Web-{19E64119-0A34-491D-AF52-F94A494D1BEC}" dt="2021-09-27T14:49:25.434" v="1735"/>
          <ac:spMkLst>
            <pc:docMk/>
            <pc:sldMk cId="1986303809" sldId="263"/>
            <ac:spMk id="3" creationId="{C6ECF049-F31E-4B2F-BBFE-DF9710098976}"/>
          </ac:spMkLst>
        </pc:spChg>
        <pc:spChg chg="add">
          <ac:chgData name="James W Pieper" userId="S::jp715613@southeast.edu::9c64255b-ed94-401a-b0b8-6dde0ee33fb3" providerId="AD" clId="Web-{19E64119-0A34-491D-AF52-F94A494D1BEC}" dt="2021-09-27T14:49:25.434" v="1735"/>
          <ac:spMkLst>
            <pc:docMk/>
            <pc:sldMk cId="1986303809" sldId="263"/>
            <ac:spMk id="9" creationId="{2B566528-1B12-4246-9431-5C2D7D081168}"/>
          </ac:spMkLst>
        </pc:spChg>
        <pc:grpChg chg="add">
          <ac:chgData name="James W Pieper" userId="S::jp715613@southeast.edu::9c64255b-ed94-401a-b0b8-6dde0ee33fb3" providerId="AD" clId="Web-{19E64119-0A34-491D-AF52-F94A494D1BEC}" dt="2021-09-27T14:49:25.434" v="1735"/>
          <ac:grpSpMkLst>
            <pc:docMk/>
            <pc:sldMk cId="1986303809" sldId="263"/>
            <ac:grpSpMk id="11" creationId="{828A5161-06F1-46CF-8AD7-844680A59E13}"/>
          </ac:grpSpMkLst>
        </pc:grpChg>
        <pc:grpChg chg="add">
          <ac:chgData name="James W Pieper" userId="S::jp715613@southeast.edu::9c64255b-ed94-401a-b0b8-6dde0ee33fb3" providerId="AD" clId="Web-{19E64119-0A34-491D-AF52-F94A494D1BEC}" dt="2021-09-27T14:49:25.434" v="1735"/>
          <ac:grpSpMkLst>
            <pc:docMk/>
            <pc:sldMk cId="1986303809" sldId="263"/>
            <ac:grpSpMk id="15" creationId="{5995D10D-E9C9-47DB-AE7E-801FEF38F5C9}"/>
          </ac:grpSpMkLst>
        </pc:grpChg>
        <pc:picChg chg="add mod">
          <ac:chgData name="James W Pieper" userId="S::jp715613@southeast.edu::9c64255b-ed94-401a-b0b8-6dde0ee33fb3" providerId="AD" clId="Web-{19E64119-0A34-491D-AF52-F94A494D1BEC}" dt="2021-09-27T14:49:25.434" v="1735"/>
          <ac:picMkLst>
            <pc:docMk/>
            <pc:sldMk cId="1986303809" sldId="263"/>
            <ac:picMk id="4" creationId="{EC4EFE77-0777-4F09-BC43-CE320B3F1091}"/>
          </ac:picMkLst>
        </pc:picChg>
      </pc:sldChg>
      <pc:sldChg chg="addSp modSp new mod setBg">
        <pc:chgData name="James W Pieper" userId="S::jp715613@southeast.edu::9c64255b-ed94-401a-b0b8-6dde0ee33fb3" providerId="AD" clId="Web-{19E64119-0A34-491D-AF52-F94A494D1BEC}" dt="2021-09-27T14:50:02.731" v="1739" actId="20577"/>
        <pc:sldMkLst>
          <pc:docMk/>
          <pc:sldMk cId="3695135757" sldId="264"/>
        </pc:sldMkLst>
        <pc:spChg chg="mod">
          <ac:chgData name="James W Pieper" userId="S::jp715613@southeast.edu::9c64255b-ed94-401a-b0b8-6dde0ee33fb3" providerId="AD" clId="Web-{19E64119-0A34-491D-AF52-F94A494D1BEC}" dt="2021-09-27T14:49:57.950" v="1737"/>
          <ac:spMkLst>
            <pc:docMk/>
            <pc:sldMk cId="3695135757" sldId="264"/>
            <ac:spMk id="2" creationId="{6ED9B05C-2355-4756-AD28-9E4763BD3932}"/>
          </ac:spMkLst>
        </pc:spChg>
        <pc:spChg chg="mod">
          <ac:chgData name="James W Pieper" userId="S::jp715613@southeast.edu::9c64255b-ed94-401a-b0b8-6dde0ee33fb3" providerId="AD" clId="Web-{19E64119-0A34-491D-AF52-F94A494D1BEC}" dt="2021-09-27T14:50:02.731" v="1739" actId="20577"/>
          <ac:spMkLst>
            <pc:docMk/>
            <pc:sldMk cId="3695135757" sldId="264"/>
            <ac:spMk id="3" creationId="{F343A019-64D5-4AFE-A0D5-0517906D97F6}"/>
          </ac:spMkLst>
        </pc:spChg>
        <pc:spChg chg="add">
          <ac:chgData name="James W Pieper" userId="S::jp715613@southeast.edu::9c64255b-ed94-401a-b0b8-6dde0ee33fb3" providerId="AD" clId="Web-{19E64119-0A34-491D-AF52-F94A494D1BEC}" dt="2021-09-27T14:49:57.950" v="1737"/>
          <ac:spMkLst>
            <pc:docMk/>
            <pc:sldMk cId="3695135757" sldId="264"/>
            <ac:spMk id="9" creationId="{9427AF5F-9A0E-42B7-A252-FD64C9885F9C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49:57.950" v="1737"/>
          <ac:picMkLst>
            <pc:docMk/>
            <pc:sldMk cId="3695135757" sldId="264"/>
            <ac:picMk id="4" creationId="{B18CA9CD-897C-4423-A41F-D11CBAEB0789}"/>
          </ac:picMkLst>
        </pc:picChg>
      </pc:sldChg>
      <pc:sldChg chg="addSp modSp new mod setBg">
        <pc:chgData name="James W Pieper" userId="S::jp715613@southeast.edu::9c64255b-ed94-401a-b0b8-6dde0ee33fb3" providerId="AD" clId="Web-{19E64119-0A34-491D-AF52-F94A494D1BEC}" dt="2021-09-27T14:50:33.544" v="1741"/>
        <pc:sldMkLst>
          <pc:docMk/>
          <pc:sldMk cId="3019432440" sldId="265"/>
        </pc:sldMkLst>
        <pc:spChg chg="mod">
          <ac:chgData name="James W Pieper" userId="S::jp715613@southeast.edu::9c64255b-ed94-401a-b0b8-6dde0ee33fb3" providerId="AD" clId="Web-{19E64119-0A34-491D-AF52-F94A494D1BEC}" dt="2021-09-27T14:50:33.544" v="1741"/>
          <ac:spMkLst>
            <pc:docMk/>
            <pc:sldMk cId="3019432440" sldId="265"/>
            <ac:spMk id="2" creationId="{268D33BD-8D61-499C-B473-655E40F4FAAF}"/>
          </ac:spMkLst>
        </pc:spChg>
        <pc:spChg chg="mod ord">
          <ac:chgData name="James W Pieper" userId="S::jp715613@southeast.edu::9c64255b-ed94-401a-b0b8-6dde0ee33fb3" providerId="AD" clId="Web-{19E64119-0A34-491D-AF52-F94A494D1BEC}" dt="2021-09-27T14:50:33.544" v="1741"/>
          <ac:spMkLst>
            <pc:docMk/>
            <pc:sldMk cId="3019432440" sldId="265"/>
            <ac:spMk id="3" creationId="{820301AE-428A-4ED0-AFA5-3B2015B165B8}"/>
          </ac:spMkLst>
        </pc:spChg>
        <pc:spChg chg="add">
          <ac:chgData name="James W Pieper" userId="S::jp715613@southeast.edu::9c64255b-ed94-401a-b0b8-6dde0ee33fb3" providerId="AD" clId="Web-{19E64119-0A34-491D-AF52-F94A494D1BEC}" dt="2021-09-27T14:50:33.544" v="1741"/>
          <ac:spMkLst>
            <pc:docMk/>
            <pc:sldMk cId="3019432440" sldId="265"/>
            <ac:spMk id="9" creationId="{E51BA4DF-2BD4-4EC2-B1DB-B27C8AC71864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50:33.544" v="1741"/>
          <ac:picMkLst>
            <pc:docMk/>
            <pc:sldMk cId="3019432440" sldId="265"/>
            <ac:picMk id="4" creationId="{A091AA24-5EFB-445E-B145-8FDB59D736CA}"/>
          </ac:picMkLst>
        </pc:picChg>
      </pc:sldChg>
      <pc:sldChg chg="addSp modSp new mod ord setBg">
        <pc:chgData name="James W Pieper" userId="S::jp715613@southeast.edu::9c64255b-ed94-401a-b0b8-6dde0ee33fb3" providerId="AD" clId="Web-{19E64119-0A34-491D-AF52-F94A494D1BEC}" dt="2021-09-27T14:52:00.248" v="1745"/>
        <pc:sldMkLst>
          <pc:docMk/>
          <pc:sldMk cId="3856095725" sldId="266"/>
        </pc:sldMkLst>
        <pc:spChg chg="mod">
          <ac:chgData name="James W Pieper" userId="S::jp715613@southeast.edu::9c64255b-ed94-401a-b0b8-6dde0ee33fb3" providerId="AD" clId="Web-{19E64119-0A34-491D-AF52-F94A494D1BEC}" dt="2021-09-27T14:52:00.248" v="1745"/>
          <ac:spMkLst>
            <pc:docMk/>
            <pc:sldMk cId="3856095725" sldId="266"/>
            <ac:spMk id="2" creationId="{F7802533-1441-4ED7-ADBE-7045FFD73119}"/>
          </ac:spMkLst>
        </pc:spChg>
        <pc:spChg chg="mod ord">
          <ac:chgData name="James W Pieper" userId="S::jp715613@southeast.edu::9c64255b-ed94-401a-b0b8-6dde0ee33fb3" providerId="AD" clId="Web-{19E64119-0A34-491D-AF52-F94A494D1BEC}" dt="2021-09-27T14:52:00.248" v="1745"/>
          <ac:spMkLst>
            <pc:docMk/>
            <pc:sldMk cId="3856095725" sldId="266"/>
            <ac:spMk id="3" creationId="{7E50C667-9A64-4E7D-BDA5-32E4A3FC74A6}"/>
          </ac:spMkLst>
        </pc:spChg>
        <pc:spChg chg="add">
          <ac:chgData name="James W Pieper" userId="S::jp715613@southeast.edu::9c64255b-ed94-401a-b0b8-6dde0ee33fb3" providerId="AD" clId="Web-{19E64119-0A34-491D-AF52-F94A494D1BEC}" dt="2021-09-27T14:52:00.248" v="1745"/>
          <ac:spMkLst>
            <pc:docMk/>
            <pc:sldMk cId="3856095725" sldId="266"/>
            <ac:spMk id="9" creationId="{2C61293E-6EBE-43EF-A52C-9BEBFD7679D4}"/>
          </ac:spMkLst>
        </pc:spChg>
        <pc:spChg chg="add">
          <ac:chgData name="James W Pieper" userId="S::jp715613@southeast.edu::9c64255b-ed94-401a-b0b8-6dde0ee33fb3" providerId="AD" clId="Web-{19E64119-0A34-491D-AF52-F94A494D1BEC}" dt="2021-09-27T14:52:00.248" v="1745"/>
          <ac:spMkLst>
            <pc:docMk/>
            <pc:sldMk cId="3856095725" sldId="266"/>
            <ac:spMk id="11" creationId="{3FCFB1DE-0B7E-48CC-BA90-B2AB0889F9D6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52:00.248" v="1745"/>
          <ac:picMkLst>
            <pc:docMk/>
            <pc:sldMk cId="3856095725" sldId="266"/>
            <ac:picMk id="4" creationId="{1A139488-E1A4-4062-BF00-3D7138C8DE14}"/>
          </ac:picMkLst>
        </pc:picChg>
      </pc:sldChg>
      <pc:sldChg chg="addSp modSp new mod setBg">
        <pc:chgData name="James W Pieper" userId="S::jp715613@southeast.edu::9c64255b-ed94-401a-b0b8-6dde0ee33fb3" providerId="AD" clId="Web-{19E64119-0A34-491D-AF52-F94A494D1BEC}" dt="2021-09-27T14:52:56.842" v="1748" actId="20577"/>
        <pc:sldMkLst>
          <pc:docMk/>
          <pc:sldMk cId="989218832" sldId="267"/>
        </pc:sldMkLst>
        <pc:spChg chg="mod">
          <ac:chgData name="James W Pieper" userId="S::jp715613@southeast.edu::9c64255b-ed94-401a-b0b8-6dde0ee33fb3" providerId="AD" clId="Web-{19E64119-0A34-491D-AF52-F94A494D1BEC}" dt="2021-09-27T14:52:52.857" v="1747"/>
          <ac:spMkLst>
            <pc:docMk/>
            <pc:sldMk cId="989218832" sldId="267"/>
            <ac:spMk id="2" creationId="{CC0CAB15-B97C-45E6-A392-80F2DB553BB1}"/>
          </ac:spMkLst>
        </pc:spChg>
        <pc:spChg chg="mod">
          <ac:chgData name="James W Pieper" userId="S::jp715613@southeast.edu::9c64255b-ed94-401a-b0b8-6dde0ee33fb3" providerId="AD" clId="Web-{19E64119-0A34-491D-AF52-F94A494D1BEC}" dt="2021-09-27T14:52:56.842" v="1748" actId="20577"/>
          <ac:spMkLst>
            <pc:docMk/>
            <pc:sldMk cId="989218832" sldId="267"/>
            <ac:spMk id="3" creationId="{D3710F4A-8895-4422-88CC-EB5891B47DBE}"/>
          </ac:spMkLst>
        </pc:spChg>
        <pc:spChg chg="add">
          <ac:chgData name="James W Pieper" userId="S::jp715613@southeast.edu::9c64255b-ed94-401a-b0b8-6dde0ee33fb3" providerId="AD" clId="Web-{19E64119-0A34-491D-AF52-F94A494D1BEC}" dt="2021-09-27T14:52:52.857" v="1747"/>
          <ac:spMkLst>
            <pc:docMk/>
            <pc:sldMk cId="989218832" sldId="267"/>
            <ac:spMk id="9" creationId="{D1D34770-47A8-402C-AF23-2B653F2D88C1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52:52.857" v="1747"/>
          <ac:picMkLst>
            <pc:docMk/>
            <pc:sldMk cId="989218832" sldId="267"/>
            <ac:picMk id="4" creationId="{E05A071B-404D-46BA-B986-EF24E6A2C001}"/>
          </ac:picMkLst>
        </pc:picChg>
      </pc:sldChg>
      <pc:sldChg chg="modSp new">
        <pc:chgData name="James W Pieper" userId="S::jp715613@southeast.edu::9c64255b-ed94-401a-b0b8-6dde0ee33fb3" providerId="AD" clId="Web-{19E64119-0A34-491D-AF52-F94A494D1BEC}" dt="2021-09-27T14:53:30.670" v="1749" actId="20577"/>
        <pc:sldMkLst>
          <pc:docMk/>
          <pc:sldMk cId="1782734622" sldId="268"/>
        </pc:sldMkLst>
        <pc:spChg chg="mod">
          <ac:chgData name="James W Pieper" userId="S::jp715613@southeast.edu::9c64255b-ed94-401a-b0b8-6dde0ee33fb3" providerId="AD" clId="Web-{19E64119-0A34-491D-AF52-F94A494D1BEC}" dt="2021-09-25T21:44:21.511" v="1608" actId="20577"/>
          <ac:spMkLst>
            <pc:docMk/>
            <pc:sldMk cId="1782734622" sldId="268"/>
            <ac:spMk id="2" creationId="{DC90318B-48FC-41B7-9E00-5748BDD495D2}"/>
          </ac:spMkLst>
        </pc:spChg>
        <pc:spChg chg="mod">
          <ac:chgData name="James W Pieper" userId="S::jp715613@southeast.edu::9c64255b-ed94-401a-b0b8-6dde0ee33fb3" providerId="AD" clId="Web-{19E64119-0A34-491D-AF52-F94A494D1BEC}" dt="2021-09-27T14:53:30.670" v="1749" actId="20577"/>
          <ac:spMkLst>
            <pc:docMk/>
            <pc:sldMk cId="1782734622" sldId="268"/>
            <ac:spMk id="3" creationId="{233FAEBF-EC1F-42C6-8731-281C625A2BF9}"/>
          </ac:spMkLst>
        </pc:spChg>
      </pc:sldChg>
      <pc:sldChg chg="addSp modSp new mod setBg">
        <pc:chgData name="James W Pieper" userId="S::jp715613@southeast.edu::9c64255b-ed94-401a-b0b8-6dde0ee33fb3" providerId="AD" clId="Web-{19E64119-0A34-491D-AF52-F94A494D1BEC}" dt="2021-09-27T14:53:50.342" v="1751"/>
        <pc:sldMkLst>
          <pc:docMk/>
          <pc:sldMk cId="4275665936" sldId="269"/>
        </pc:sldMkLst>
        <pc:spChg chg="mod">
          <ac:chgData name="James W Pieper" userId="S::jp715613@southeast.edu::9c64255b-ed94-401a-b0b8-6dde0ee33fb3" providerId="AD" clId="Web-{19E64119-0A34-491D-AF52-F94A494D1BEC}" dt="2021-09-27T14:53:50.342" v="1751"/>
          <ac:spMkLst>
            <pc:docMk/>
            <pc:sldMk cId="4275665936" sldId="269"/>
            <ac:spMk id="2" creationId="{28EC1365-FBCC-4AF7-B8D0-ABFB68740F3B}"/>
          </ac:spMkLst>
        </pc:spChg>
        <pc:spChg chg="mod">
          <ac:chgData name="James W Pieper" userId="S::jp715613@southeast.edu::9c64255b-ed94-401a-b0b8-6dde0ee33fb3" providerId="AD" clId="Web-{19E64119-0A34-491D-AF52-F94A494D1BEC}" dt="2021-09-27T14:53:50.342" v="1751"/>
          <ac:spMkLst>
            <pc:docMk/>
            <pc:sldMk cId="4275665936" sldId="269"/>
            <ac:spMk id="3" creationId="{DAF0273A-85B9-41DF-80D5-0B2DA459C1FF}"/>
          </ac:spMkLst>
        </pc:spChg>
        <pc:spChg chg="add">
          <ac:chgData name="James W Pieper" userId="S::jp715613@southeast.edu::9c64255b-ed94-401a-b0b8-6dde0ee33fb3" providerId="AD" clId="Web-{19E64119-0A34-491D-AF52-F94A494D1BEC}" dt="2021-09-27T14:53:50.342" v="1751"/>
          <ac:spMkLst>
            <pc:docMk/>
            <pc:sldMk cId="4275665936" sldId="269"/>
            <ac:spMk id="9" creationId="{D1D34770-47A8-402C-AF23-2B653F2D88C1}"/>
          </ac:spMkLst>
        </pc:spChg>
        <pc:picChg chg="add mod">
          <ac:chgData name="James W Pieper" userId="S::jp715613@southeast.edu::9c64255b-ed94-401a-b0b8-6dde0ee33fb3" providerId="AD" clId="Web-{19E64119-0A34-491D-AF52-F94A494D1BEC}" dt="2021-09-27T14:53:50.342" v="1751"/>
          <ac:picMkLst>
            <pc:docMk/>
            <pc:sldMk cId="4275665936" sldId="269"/>
            <ac:picMk id="4" creationId="{6BE61858-144D-4896-B6E4-47B8909139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outdoor, posing&#10;&#10;Description automatically generated">
            <a:extLst>
              <a:ext uri="{FF2B5EF4-FFF2-40B4-BE49-F238E27FC236}">
                <a16:creationId xmlns:a16="http://schemas.microsoft.com/office/drawing/2014/main" id="{8749E190-8953-4BBF-BDAE-0BD184C49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8" r="1825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cs typeface="Calibri Light"/>
              </a:rPr>
              <a:t>The Revolutionary War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Lecture 13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02533-1441-4ED7-ADBE-7045FFD7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Race and the War</a:t>
            </a:r>
            <a:endParaRPr lang="en-US" sz="5400"/>
          </a:p>
        </p:txBody>
      </p:sp>
      <p:pic>
        <p:nvPicPr>
          <p:cNvPr id="4" name="Picture 4" descr="A picture containing text, person, old&#10;&#10;Description automatically generated">
            <a:extLst>
              <a:ext uri="{FF2B5EF4-FFF2-40B4-BE49-F238E27FC236}">
                <a16:creationId xmlns:a16="http://schemas.microsoft.com/office/drawing/2014/main" id="{1A139488-E1A4-4062-BF00-3D7138C8D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2" r="3" b="41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C667-9A64-4E7D-BDA5-32E4A3FC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British governor of Virginia offered to free slaves who fought for British</a:t>
            </a:r>
          </a:p>
          <a:p>
            <a:r>
              <a:rPr lang="en-US" sz="2200">
                <a:cs typeface="Calibri"/>
              </a:rPr>
              <a:t>Some free Blacks supported Americans</a:t>
            </a:r>
          </a:p>
          <a:p>
            <a:r>
              <a:rPr lang="en-US" sz="2200">
                <a:cs typeface="Calibri"/>
              </a:rPr>
              <a:t>Native Americans thought British would protect their land better, sided against colonists</a:t>
            </a:r>
          </a:p>
        </p:txBody>
      </p:sp>
    </p:spTree>
    <p:extLst>
      <p:ext uri="{BB962C8B-B14F-4D97-AF65-F5344CB8AC3E}">
        <p14:creationId xmlns:p14="http://schemas.microsoft.com/office/powerpoint/2010/main" val="385609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CAB15-B97C-45E6-A392-80F2DB55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The War Goes Global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0F4A-8895-4422-88CC-EB5891B4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Americans knew they needed foreign aid to defeat Britain</a:t>
            </a:r>
          </a:p>
          <a:p>
            <a:r>
              <a:rPr lang="en-US" sz="2400">
                <a:cs typeface="Calibri"/>
              </a:rPr>
              <a:t>French wanted revenge for 1763, but doubted Americans could win</a:t>
            </a:r>
          </a:p>
          <a:p>
            <a:r>
              <a:rPr lang="en-US" sz="2400">
                <a:cs typeface="Calibri"/>
              </a:rPr>
              <a:t>1777: British lose Battle of Saratoga (NY), lose control of New England</a:t>
            </a:r>
          </a:p>
          <a:p>
            <a:r>
              <a:rPr lang="en-US" sz="2400">
                <a:cs typeface="Calibri"/>
              </a:rPr>
              <a:t>French decided American cause worthwhile, dispatched navy in 1778</a:t>
            </a:r>
          </a:p>
        </p:txBody>
      </p:sp>
      <p:pic>
        <p:nvPicPr>
          <p:cNvPr id="4" name="Picture 4" descr="A picture containing text, person, dressed&#10;&#10;Description automatically generated">
            <a:extLst>
              <a:ext uri="{FF2B5EF4-FFF2-40B4-BE49-F238E27FC236}">
                <a16:creationId xmlns:a16="http://schemas.microsoft.com/office/drawing/2014/main" id="{E05A071B-404D-46BA-B986-EF24E6A2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921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318B-48FC-41B7-9E00-5748BDD4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Disease and the War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AEBF-EC1F-42C6-8731-281C625A2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https://www.youtube.com/watch?v=TWxDLG9_eOU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C1365-FBCC-4AF7-B8D0-ABFB6874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The War Ends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0273A-85B9-41DF-80D5-0B2DA459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1781: Washington and French trap English at Yorktown</a:t>
            </a:r>
          </a:p>
          <a:p>
            <a:r>
              <a:rPr lang="en-US" sz="2000">
                <a:cs typeface="Calibri"/>
              </a:rPr>
              <a:t>British surrender on October 19, 1781</a:t>
            </a:r>
          </a:p>
        </p:txBody>
      </p:sp>
      <p:pic>
        <p:nvPicPr>
          <p:cNvPr id="4" name="Picture 4" descr="A picture containing text, outdoor, herd, dirt&#10;&#10;Description automatically generated">
            <a:extLst>
              <a:ext uri="{FF2B5EF4-FFF2-40B4-BE49-F238E27FC236}">
                <a16:creationId xmlns:a16="http://schemas.microsoft.com/office/drawing/2014/main" id="{6BE61858-144D-4896-B6E4-47B890913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8" r="19274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566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CBEF12-C9B8-466E-A7FE-B00B9AD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90B9B-5FD5-47C8-B13F-FF51C353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0319"/>
            <a:ext cx="4164401" cy="185188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War Begins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CB8F-B06A-4BEC-858F-97388F40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035" y="370319"/>
            <a:ext cx="7834877" cy="1851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April 19, 1775: British tried to seize colonial militia's weapons in Concord, MA; pushed back by colonial militia in Lexington</a:t>
            </a:r>
          </a:p>
          <a:p>
            <a:r>
              <a:rPr lang="en-US" sz="2000">
                <a:cs typeface="Calibri"/>
              </a:rPr>
              <a:t>Colonists surround Boston</a:t>
            </a:r>
          </a:p>
          <a:p>
            <a:r>
              <a:rPr lang="en-US" sz="2000">
                <a:cs typeface="Calibri"/>
              </a:rPr>
              <a:t>March 17, 1776: British retreat from Boston after colonists seize cannons from Fort Ticonderoga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1CDF82C-7A08-4442-A08E-CF2EEA0B1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1" r="21191" b="-2"/>
          <a:stretch/>
        </p:blipFill>
        <p:spPr>
          <a:xfrm>
            <a:off x="838199" y="2392326"/>
            <a:ext cx="4164414" cy="3917209"/>
          </a:xfrm>
          <a:prstGeom prst="rect">
            <a:avLst/>
          </a:prstGeom>
        </p:spPr>
      </p:pic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DE69613F-D36A-4117-BDA3-C60FFD8B0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13" r="-3" b="16698"/>
          <a:stretch/>
        </p:blipFill>
        <p:spPr>
          <a:xfrm>
            <a:off x="5188940" y="2392326"/>
            <a:ext cx="6298971" cy="39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0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E9450-F535-46F6-870A-3D75C9D9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American Independence?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9F8F-E421-4BE3-B7AF-6E6EC716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Initially: Colonists claim to fight in self-defense to protect their rights as Englishmen; attempt to make peace with the King</a:t>
            </a:r>
          </a:p>
          <a:p>
            <a:r>
              <a:rPr lang="en-US" sz="2400">
                <a:cs typeface="Calibri"/>
              </a:rPr>
              <a:t>King rejected peace, would only accept total submission to Parliament</a:t>
            </a:r>
          </a:p>
          <a:p>
            <a:r>
              <a:rPr lang="en-US" sz="2400">
                <a:cs typeface="Calibri"/>
              </a:rPr>
              <a:t>Thomas Paine: Wrote "Common Sense" in January 1776; argued that colonists needed independence from monarchy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B12248B-E4E1-49AC-B58E-F2D71C584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321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116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332B6-F6D3-448D-A4D6-BDDF6630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Road to Independence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F243-0FAB-4ACB-AC82-C757B58CA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Colonial governments started to promote independence</a:t>
            </a:r>
          </a:p>
          <a:p>
            <a:r>
              <a:rPr lang="en-US" sz="2000">
                <a:cs typeface="Calibri"/>
              </a:rPr>
              <a:t>May 15, 1776: John Adams (MA) argued that British military force forced Americans to suppress loyalty to the King</a:t>
            </a:r>
          </a:p>
          <a:p>
            <a:r>
              <a:rPr lang="en-US" sz="2000">
                <a:cs typeface="Calibri"/>
              </a:rPr>
              <a:t>June 7: Richard Henry Lee (VA) proposed a resolution of independence; "</a:t>
            </a:r>
            <a:r>
              <a:rPr lang="en-US" sz="2000">
                <a:ea typeface="+mn-lt"/>
                <a:cs typeface="+mn-lt"/>
              </a:rPr>
              <a:t>all political connection between [the colonies] and the State of Great Britain is, and ought to be, totally dissolved"</a:t>
            </a:r>
            <a:endParaRPr lang="en-US" sz="20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2213ADB-B1AD-4769-B86F-6BCB4B1B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807083"/>
            <a:ext cx="6253212" cy="23136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75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AEEC-3CE4-404A-8EA2-3A5FDBA6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Declaration of Independence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4898-45C1-4A1D-BAF4-07BC3EA10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Thomas Jefferson (VA) tasked with writing Declaration of Independence, with help from John Adams, Benjamin Franklin, 2 others</a:t>
            </a:r>
          </a:p>
          <a:p>
            <a:r>
              <a:rPr lang="en-US" dirty="0">
                <a:cs typeface="Calibri"/>
              </a:rPr>
              <a:t>Based on Lockean principles</a:t>
            </a:r>
          </a:p>
          <a:p>
            <a:pPr lvl="1"/>
            <a:r>
              <a:rPr lang="en-US" dirty="0">
                <a:cs typeface="Calibri"/>
              </a:rPr>
              <a:t>People had fundamental rights</a:t>
            </a:r>
          </a:p>
          <a:p>
            <a:pPr lvl="1"/>
            <a:r>
              <a:rPr lang="en-US" dirty="0">
                <a:cs typeface="Calibri"/>
              </a:rPr>
              <a:t>Government exists to protect those rights</a:t>
            </a:r>
          </a:p>
          <a:p>
            <a:pPr lvl="1"/>
            <a:r>
              <a:rPr lang="en-US" dirty="0">
                <a:cs typeface="Calibri"/>
              </a:rPr>
              <a:t>When government fails to protect those rights, the people have a right and duty to change government</a:t>
            </a:r>
          </a:p>
        </p:txBody>
      </p:sp>
    </p:spTree>
    <p:extLst>
      <p:ext uri="{BB962C8B-B14F-4D97-AF65-F5344CB8AC3E}">
        <p14:creationId xmlns:p14="http://schemas.microsoft.com/office/powerpoint/2010/main" val="422417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E71CE-D9F6-42C6-9187-D30020FD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Rationale for Independence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F049-F31E-4B2F-BBFE-DF971009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King violated colonial charters, dissolved colonial governments, ignored their laws</a:t>
            </a:r>
          </a:p>
          <a:p>
            <a:r>
              <a:rPr lang="en-US" sz="2000">
                <a:cs typeface="Calibri"/>
              </a:rPr>
              <a:t>Corrupted judicial system</a:t>
            </a:r>
          </a:p>
          <a:p>
            <a:r>
              <a:rPr lang="en-US" sz="2000">
                <a:cs typeface="Calibri"/>
              </a:rPr>
              <a:t>Stationed standing army in colonies</a:t>
            </a:r>
          </a:p>
          <a:p>
            <a:r>
              <a:rPr lang="en-US" sz="2000">
                <a:cs typeface="Calibri"/>
              </a:rPr>
              <a:t>Restricted trade</a:t>
            </a:r>
          </a:p>
          <a:p>
            <a:r>
              <a:rPr lang="en-US" sz="2000">
                <a:cs typeface="Calibri"/>
              </a:rPr>
              <a:t>Taxation without representation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EC4EFE77-0777-4F09-BC43-CE320B3F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05211"/>
            <a:ext cx="6253212" cy="35174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630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9B05C-2355-4756-AD28-9E4763BD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Race and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A019-64D5-4AFE-A0D5-0517906D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cs typeface="Calibri"/>
              </a:rPr>
              <a:t>Jefferson, a slaveowner, originally criticized the King for promoting slave trade</a:t>
            </a:r>
          </a:p>
          <a:p>
            <a:pPr lvl="1"/>
            <a:r>
              <a:rPr lang="en-US">
                <a:cs typeface="Calibri"/>
              </a:rPr>
              <a:t>Clause removed in order to placate Southern colonies</a:t>
            </a:r>
          </a:p>
          <a:p>
            <a:r>
              <a:rPr lang="en-US" sz="2400">
                <a:cs typeface="Calibri"/>
              </a:rPr>
              <a:t>Congress did not remove statement blaming slave revolts and Native American rebellions on the King</a:t>
            </a:r>
          </a:p>
          <a:p>
            <a:r>
              <a:rPr lang="en-US" sz="2400">
                <a:cs typeface="Calibri"/>
              </a:rPr>
              <a:t>Did the Founding Fathers only seek freedom for White men?</a:t>
            </a:r>
          </a:p>
          <a:p>
            <a:pPr lvl="1"/>
            <a:endParaRPr lang="en-US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8CA9CD-897C-4423-A41F-D11CBAEB0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8" r="14180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D33BD-8D61-499C-B473-655E40F4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Independence Declared</a:t>
            </a:r>
            <a:endParaRPr 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91AA24-5EFB-445E-B145-8FDB59D7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6" r="4113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01AE-428A-4ED0-AFA5-3B2015B1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July 2, 1776: Independence resolution approved </a:t>
            </a:r>
          </a:p>
          <a:p>
            <a:r>
              <a:rPr lang="en-US" sz="2000">
                <a:cs typeface="Calibri"/>
              </a:rPr>
              <a:t>July 4: Text of the Declaration approved</a:t>
            </a:r>
          </a:p>
          <a:p>
            <a:r>
              <a:rPr lang="en-US" sz="2000">
                <a:cs typeface="Calibri"/>
              </a:rPr>
              <a:t>Enforcing the document required winning the war; New York occupied by British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43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E78E2-8DB6-40C2-9258-3A0D6D14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Fighting the Revolution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D272-3DD0-4796-A873-D3D47E5D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British: Strict discipline; officers taken from wealthy families, soldiers were poor; used traditional European fighting styles</a:t>
            </a:r>
          </a:p>
          <a:p>
            <a:r>
              <a:rPr lang="en-US" sz="2200">
                <a:cs typeface="Calibri"/>
              </a:rPr>
              <a:t>Americans: Tried to fight like British at first, but came to adopt irregular tactics, inspired by Native Americans; limited terms of enlistment, chose own leaders—democratic style of military</a:t>
            </a:r>
          </a:p>
          <a:p>
            <a:r>
              <a:rPr lang="en-US" sz="2200">
                <a:cs typeface="Calibri"/>
              </a:rPr>
              <a:t>Both sides could be brutal, exploited brutality for propaganda</a:t>
            </a:r>
          </a:p>
        </p:txBody>
      </p:sp>
      <p:pic>
        <p:nvPicPr>
          <p:cNvPr id="4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6C112D0-D5B5-4AF4-B1C9-109FE3E9E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" r="2799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Revolutionary War</vt:lpstr>
      <vt:lpstr>War Begins</vt:lpstr>
      <vt:lpstr>American Independence?</vt:lpstr>
      <vt:lpstr>Road to Independence</vt:lpstr>
      <vt:lpstr>The Declaration of Independence</vt:lpstr>
      <vt:lpstr>Rationale for Independence</vt:lpstr>
      <vt:lpstr>Race and Independence</vt:lpstr>
      <vt:lpstr>Independence Declared</vt:lpstr>
      <vt:lpstr>Fighting the Revolution</vt:lpstr>
      <vt:lpstr>Race and the War</vt:lpstr>
      <vt:lpstr>The War Goes Global</vt:lpstr>
      <vt:lpstr>Disease and the War</vt:lpstr>
      <vt:lpstr>The War 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254</cp:revision>
  <dcterms:created xsi:type="dcterms:W3CDTF">2021-09-24T20:12:58Z</dcterms:created>
  <dcterms:modified xsi:type="dcterms:W3CDTF">2021-09-27T14:53:56Z</dcterms:modified>
</cp:coreProperties>
</file>