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9" r:id="rId5"/>
    <p:sldId id="260" r:id="rId6"/>
    <p:sldId id="261" r:id="rId7"/>
    <p:sldId id="270" r:id="rId8"/>
    <p:sldId id="272" r:id="rId9"/>
    <p:sldId id="273" r:id="rId10"/>
    <p:sldId id="274" r:id="rId11"/>
    <p:sldId id="258" r:id="rId12"/>
    <p:sldId id="262" r:id="rId13"/>
    <p:sldId id="276" r:id="rId14"/>
    <p:sldId id="277" r:id="rId15"/>
    <p:sldId id="265" r:id="rId16"/>
    <p:sldId id="279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815AC-CF38-3634-7A79-CD14C6A2128A}" v="353" dt="2021-09-24T20:11:25.280"/>
    <p1510:client id="{1AFD711E-8C70-4D9E-8C47-BC050249CEF8}" v="93" dt="2021-09-26T18:39:56.046"/>
    <p1510:client id="{60656FC8-2B60-4720-8274-3286F499A025}" v="428" dt="2021-09-21T18:40:36.051"/>
    <p1510:client id="{69A4D1B3-E103-9F2E-670D-C6F828815666}" v="1641" dt="2021-09-24T03:30:45.842"/>
    <p1510:client id="{EE4BF075-07B8-4629-82CA-6235322FCE6F}" v="222" dt="2021-09-22T02:56:25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W Pieper" userId="S::jp715613@southeast.edu::9c64255b-ed94-401a-b0b8-6dde0ee33fb3" providerId="AD" clId="Web-{60656FC8-2B60-4720-8274-3286F499A025}"/>
    <pc:docChg chg="addSld modSld">
      <pc:chgData name="James W Pieper" userId="S::jp715613@southeast.edu::9c64255b-ed94-401a-b0b8-6dde0ee33fb3" providerId="AD" clId="Web-{60656FC8-2B60-4720-8274-3286F499A025}" dt="2021-09-21T18:40:36.051" v="205" actId="20577"/>
      <pc:docMkLst>
        <pc:docMk/>
      </pc:docMkLst>
      <pc:sldChg chg="modSp">
        <pc:chgData name="James W Pieper" userId="S::jp715613@southeast.edu::9c64255b-ed94-401a-b0b8-6dde0ee33fb3" providerId="AD" clId="Web-{60656FC8-2B60-4720-8274-3286F499A025}" dt="2021-09-21T18:37:48.160" v="2" actId="20577"/>
        <pc:sldMkLst>
          <pc:docMk/>
          <pc:sldMk cId="109857222" sldId="256"/>
        </pc:sldMkLst>
        <pc:spChg chg="mod">
          <ac:chgData name="James W Pieper" userId="S::jp715613@southeast.edu::9c64255b-ed94-401a-b0b8-6dde0ee33fb3" providerId="AD" clId="Web-{60656FC8-2B60-4720-8274-3286F499A025}" dt="2021-09-21T18:37:48.160" v="2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new">
        <pc:chgData name="James W Pieper" userId="S::jp715613@southeast.edu::9c64255b-ed94-401a-b0b8-6dde0ee33fb3" providerId="AD" clId="Web-{60656FC8-2B60-4720-8274-3286F499A025}" dt="2021-09-21T18:39:50.785" v="147" actId="20577"/>
        <pc:sldMkLst>
          <pc:docMk/>
          <pc:sldMk cId="808707570" sldId="257"/>
        </pc:sldMkLst>
        <pc:spChg chg="mod">
          <ac:chgData name="James W Pieper" userId="S::jp715613@southeast.edu::9c64255b-ed94-401a-b0b8-6dde0ee33fb3" providerId="AD" clId="Web-{60656FC8-2B60-4720-8274-3286F499A025}" dt="2021-09-21T18:37:56.597" v="22" actId="20577"/>
          <ac:spMkLst>
            <pc:docMk/>
            <pc:sldMk cId="808707570" sldId="257"/>
            <ac:spMk id="2" creationId="{A88274E7-53C3-40BE-801E-3E6AD7EB60DC}"/>
          </ac:spMkLst>
        </pc:spChg>
        <pc:spChg chg="mod">
          <ac:chgData name="James W Pieper" userId="S::jp715613@southeast.edu::9c64255b-ed94-401a-b0b8-6dde0ee33fb3" providerId="AD" clId="Web-{60656FC8-2B60-4720-8274-3286F499A025}" dt="2021-09-21T18:39:50.785" v="147" actId="20577"/>
          <ac:spMkLst>
            <pc:docMk/>
            <pc:sldMk cId="808707570" sldId="257"/>
            <ac:spMk id="3" creationId="{0CB3ABB4-10DE-4240-BC7E-9635DA1AA4B8}"/>
          </ac:spMkLst>
        </pc:spChg>
      </pc:sldChg>
      <pc:sldChg chg="modSp new">
        <pc:chgData name="James W Pieper" userId="S::jp715613@southeast.edu::9c64255b-ed94-401a-b0b8-6dde0ee33fb3" providerId="AD" clId="Web-{60656FC8-2B60-4720-8274-3286F499A025}" dt="2021-09-21T18:40:36.051" v="205" actId="20577"/>
        <pc:sldMkLst>
          <pc:docMk/>
          <pc:sldMk cId="3352748243" sldId="258"/>
        </pc:sldMkLst>
        <pc:spChg chg="mod">
          <ac:chgData name="James W Pieper" userId="S::jp715613@southeast.edu::9c64255b-ed94-401a-b0b8-6dde0ee33fb3" providerId="AD" clId="Web-{60656FC8-2B60-4720-8274-3286F499A025}" dt="2021-09-21T18:40:02.504" v="178" actId="20577"/>
          <ac:spMkLst>
            <pc:docMk/>
            <pc:sldMk cId="3352748243" sldId="258"/>
            <ac:spMk id="2" creationId="{67AF89B4-0408-4A73-8272-D76A204A6144}"/>
          </ac:spMkLst>
        </pc:spChg>
        <pc:spChg chg="mod">
          <ac:chgData name="James W Pieper" userId="S::jp715613@southeast.edu::9c64255b-ed94-401a-b0b8-6dde0ee33fb3" providerId="AD" clId="Web-{60656FC8-2B60-4720-8274-3286F499A025}" dt="2021-09-21T18:40:36.051" v="205" actId="20577"/>
          <ac:spMkLst>
            <pc:docMk/>
            <pc:sldMk cId="3352748243" sldId="258"/>
            <ac:spMk id="3" creationId="{2D0E560E-3445-494E-82B1-0B8B7ECD9645}"/>
          </ac:spMkLst>
        </pc:spChg>
      </pc:sldChg>
    </pc:docChg>
  </pc:docChgLst>
  <pc:docChgLst>
    <pc:chgData name="James W Pieper" userId="S::jp715613@southeast.edu::9c64255b-ed94-401a-b0b8-6dde0ee33fb3" providerId="AD" clId="Web-{071815AC-CF38-3634-7A79-CD14C6A2128A}"/>
    <pc:docChg chg="addSld modSld sldOrd">
      <pc:chgData name="James W Pieper" userId="S::jp715613@southeast.edu::9c64255b-ed94-401a-b0b8-6dde0ee33fb3" providerId="AD" clId="Web-{071815AC-CF38-3634-7A79-CD14C6A2128A}" dt="2021-09-24T20:11:25.280" v="352" actId="20577"/>
      <pc:docMkLst>
        <pc:docMk/>
      </pc:docMkLst>
      <pc:sldChg chg="modSp">
        <pc:chgData name="James W Pieper" userId="S::jp715613@southeast.edu::9c64255b-ed94-401a-b0b8-6dde0ee33fb3" providerId="AD" clId="Web-{071815AC-CF38-3634-7A79-CD14C6A2128A}" dt="2021-09-24T15:42:11.002" v="255" actId="20577"/>
        <pc:sldMkLst>
          <pc:docMk/>
          <pc:sldMk cId="3352748243" sldId="258"/>
        </pc:sldMkLst>
        <pc:spChg chg="mod">
          <ac:chgData name="James W Pieper" userId="S::jp715613@southeast.edu::9c64255b-ed94-401a-b0b8-6dde0ee33fb3" providerId="AD" clId="Web-{071815AC-CF38-3634-7A79-CD14C6A2128A}" dt="2021-09-24T15:42:11.002" v="255" actId="20577"/>
          <ac:spMkLst>
            <pc:docMk/>
            <pc:sldMk cId="3352748243" sldId="258"/>
            <ac:spMk id="3" creationId="{2D0E560E-3445-494E-82B1-0B8B7ECD9645}"/>
          </ac:spMkLst>
        </pc:spChg>
      </pc:sldChg>
      <pc:sldChg chg="modSp">
        <pc:chgData name="James W Pieper" userId="S::jp715613@southeast.edu::9c64255b-ed94-401a-b0b8-6dde0ee33fb3" providerId="AD" clId="Web-{071815AC-CF38-3634-7A79-CD14C6A2128A}" dt="2021-09-24T15:18:12.933" v="1" actId="20577"/>
        <pc:sldMkLst>
          <pc:docMk/>
          <pc:sldMk cId="1458877817" sldId="262"/>
        </pc:sldMkLst>
        <pc:spChg chg="mod">
          <ac:chgData name="James W Pieper" userId="S::jp715613@southeast.edu::9c64255b-ed94-401a-b0b8-6dde0ee33fb3" providerId="AD" clId="Web-{071815AC-CF38-3634-7A79-CD14C6A2128A}" dt="2021-09-24T15:18:12.933" v="1" actId="20577"/>
          <ac:spMkLst>
            <pc:docMk/>
            <pc:sldMk cId="1458877817" sldId="262"/>
            <ac:spMk id="3" creationId="{79CFB4DE-06DF-40E3-A425-B59064F2C559}"/>
          </ac:spMkLst>
        </pc:spChg>
      </pc:sldChg>
      <pc:sldChg chg="modSp">
        <pc:chgData name="James W Pieper" userId="S::jp715613@southeast.edu::9c64255b-ed94-401a-b0b8-6dde0ee33fb3" providerId="AD" clId="Web-{071815AC-CF38-3634-7A79-CD14C6A2128A}" dt="2021-09-24T15:40:30.018" v="244" actId="20577"/>
        <pc:sldMkLst>
          <pc:docMk/>
          <pc:sldMk cId="2126521287" sldId="276"/>
        </pc:sldMkLst>
        <pc:spChg chg="mod">
          <ac:chgData name="James W Pieper" userId="S::jp715613@southeast.edu::9c64255b-ed94-401a-b0b8-6dde0ee33fb3" providerId="AD" clId="Web-{071815AC-CF38-3634-7A79-CD14C6A2128A}" dt="2021-09-24T15:40:30.018" v="244" actId="20577"/>
          <ac:spMkLst>
            <pc:docMk/>
            <pc:sldMk cId="2126521287" sldId="276"/>
            <ac:spMk id="3" creationId="{88ABE1AE-A3A9-425B-9EB6-3F058E477633}"/>
          </ac:spMkLst>
        </pc:spChg>
      </pc:sldChg>
      <pc:sldChg chg="modSp ord">
        <pc:chgData name="James W Pieper" userId="S::jp715613@southeast.edu::9c64255b-ed94-401a-b0b8-6dde0ee33fb3" providerId="AD" clId="Web-{071815AC-CF38-3634-7A79-CD14C6A2128A}" dt="2021-09-24T20:11:25.280" v="352" actId="20577"/>
        <pc:sldMkLst>
          <pc:docMk/>
          <pc:sldMk cId="334687148" sldId="277"/>
        </pc:sldMkLst>
        <pc:spChg chg="mod">
          <ac:chgData name="James W Pieper" userId="S::jp715613@southeast.edu::9c64255b-ed94-401a-b0b8-6dde0ee33fb3" providerId="AD" clId="Web-{071815AC-CF38-3634-7A79-CD14C6A2128A}" dt="2021-09-24T20:11:25.280" v="352" actId="20577"/>
          <ac:spMkLst>
            <pc:docMk/>
            <pc:sldMk cId="334687148" sldId="277"/>
            <ac:spMk id="3" creationId="{C5B3A781-89C9-4603-9A35-B46CB66C2D94}"/>
          </ac:spMkLst>
        </pc:spChg>
      </pc:sldChg>
      <pc:sldChg chg="modSp">
        <pc:chgData name="James W Pieper" userId="S::jp715613@southeast.edu::9c64255b-ed94-401a-b0b8-6dde0ee33fb3" providerId="AD" clId="Web-{071815AC-CF38-3634-7A79-CD14C6A2128A}" dt="2021-09-24T20:10:00.452" v="347" actId="20577"/>
        <pc:sldMkLst>
          <pc:docMk/>
          <pc:sldMk cId="1506307753" sldId="278"/>
        </pc:sldMkLst>
        <pc:spChg chg="mod">
          <ac:chgData name="James W Pieper" userId="S::jp715613@southeast.edu::9c64255b-ed94-401a-b0b8-6dde0ee33fb3" providerId="AD" clId="Web-{071815AC-CF38-3634-7A79-CD14C6A2128A}" dt="2021-09-24T20:10:00.452" v="347" actId="20577"/>
          <ac:spMkLst>
            <pc:docMk/>
            <pc:sldMk cId="1506307753" sldId="278"/>
            <ac:spMk id="3" creationId="{25DC1FE9-1F4B-4EC9-A23D-AB3244D19810}"/>
          </ac:spMkLst>
        </pc:spChg>
      </pc:sldChg>
      <pc:sldChg chg="modSp new ord">
        <pc:chgData name="James W Pieper" userId="S::jp715613@southeast.edu::9c64255b-ed94-401a-b0b8-6dde0ee33fb3" providerId="AD" clId="Web-{071815AC-CF38-3634-7A79-CD14C6A2128A}" dt="2021-09-24T15:49:28.561" v="345" actId="20577"/>
        <pc:sldMkLst>
          <pc:docMk/>
          <pc:sldMk cId="3873599806" sldId="279"/>
        </pc:sldMkLst>
        <pc:spChg chg="mod">
          <ac:chgData name="James W Pieper" userId="S::jp715613@southeast.edu::9c64255b-ed94-401a-b0b8-6dde0ee33fb3" providerId="AD" clId="Web-{071815AC-CF38-3634-7A79-CD14C6A2128A}" dt="2021-09-24T15:34:54.224" v="149" actId="20577"/>
          <ac:spMkLst>
            <pc:docMk/>
            <pc:sldMk cId="3873599806" sldId="279"/>
            <ac:spMk id="2" creationId="{5FB35F19-95CF-46FD-8FE9-E1C0A69A9ACB}"/>
          </ac:spMkLst>
        </pc:spChg>
        <pc:spChg chg="mod">
          <ac:chgData name="James W Pieper" userId="S::jp715613@southeast.edu::9c64255b-ed94-401a-b0b8-6dde0ee33fb3" providerId="AD" clId="Web-{071815AC-CF38-3634-7A79-CD14C6A2128A}" dt="2021-09-24T15:49:28.561" v="345" actId="20577"/>
          <ac:spMkLst>
            <pc:docMk/>
            <pc:sldMk cId="3873599806" sldId="279"/>
            <ac:spMk id="3" creationId="{F8B2E997-2467-45F6-924E-AC59982A3866}"/>
          </ac:spMkLst>
        </pc:spChg>
      </pc:sldChg>
    </pc:docChg>
  </pc:docChgLst>
  <pc:docChgLst>
    <pc:chgData name="James W Pieper" userId="S::jp715613@southeast.edu::9c64255b-ed94-401a-b0b8-6dde0ee33fb3" providerId="AD" clId="Web-{EE4BF075-07B8-4629-82CA-6235322FCE6F}"/>
    <pc:docChg chg="addSld modSld">
      <pc:chgData name="James W Pieper" userId="S::jp715613@southeast.edu::9c64255b-ed94-401a-b0b8-6dde0ee33fb3" providerId="AD" clId="Web-{EE4BF075-07B8-4629-82CA-6235322FCE6F}" dt="2021-09-22T02:56:25.501" v="103"/>
      <pc:docMkLst>
        <pc:docMk/>
      </pc:docMkLst>
      <pc:sldChg chg="modSp">
        <pc:chgData name="James W Pieper" userId="S::jp715613@southeast.edu::9c64255b-ed94-401a-b0b8-6dde0ee33fb3" providerId="AD" clId="Web-{EE4BF075-07B8-4629-82CA-6235322FCE6F}" dt="2021-09-22T02:08:51.519" v="2" actId="20577"/>
        <pc:sldMkLst>
          <pc:docMk/>
          <pc:sldMk cId="109857222" sldId="256"/>
        </pc:sldMkLst>
        <pc:spChg chg="mod">
          <ac:chgData name="James W Pieper" userId="S::jp715613@southeast.edu::9c64255b-ed94-401a-b0b8-6dde0ee33fb3" providerId="AD" clId="Web-{EE4BF075-07B8-4629-82CA-6235322FCE6F}" dt="2021-09-22T02:08:51.519" v="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James W Pieper" userId="S::jp715613@southeast.edu::9c64255b-ed94-401a-b0b8-6dde0ee33fb3" providerId="AD" clId="Web-{EE4BF075-07B8-4629-82CA-6235322FCE6F}" dt="2021-09-22T02:10:28.571" v="81" actId="20577"/>
        <pc:sldMkLst>
          <pc:docMk/>
          <pc:sldMk cId="596380438" sldId="259"/>
        </pc:sldMkLst>
        <pc:spChg chg="mod">
          <ac:chgData name="James W Pieper" userId="S::jp715613@southeast.edu::9c64255b-ed94-401a-b0b8-6dde0ee33fb3" providerId="AD" clId="Web-{EE4BF075-07B8-4629-82CA-6235322FCE6F}" dt="2021-09-22T02:09:09.614" v="8" actId="20577"/>
          <ac:spMkLst>
            <pc:docMk/>
            <pc:sldMk cId="596380438" sldId="259"/>
            <ac:spMk id="2" creationId="{D283CE0D-1809-4E20-9B26-D7BE72D0EBF3}"/>
          </ac:spMkLst>
        </pc:spChg>
        <pc:spChg chg="mod">
          <ac:chgData name="James W Pieper" userId="S::jp715613@southeast.edu::9c64255b-ed94-401a-b0b8-6dde0ee33fb3" providerId="AD" clId="Web-{EE4BF075-07B8-4629-82CA-6235322FCE6F}" dt="2021-09-22T02:10:28.571" v="81" actId="20577"/>
          <ac:spMkLst>
            <pc:docMk/>
            <pc:sldMk cId="596380438" sldId="259"/>
            <ac:spMk id="3" creationId="{27AA30AB-A6D5-4052-9F47-4BB8ABDFA81B}"/>
          </ac:spMkLst>
        </pc:spChg>
      </pc:sldChg>
      <pc:sldChg chg="modSp new">
        <pc:chgData name="James W Pieper" userId="S::jp715613@southeast.edu::9c64255b-ed94-401a-b0b8-6dde0ee33fb3" providerId="AD" clId="Web-{EE4BF075-07B8-4629-82CA-6235322FCE6F}" dt="2021-09-22T02:56:23.485" v="102" actId="20577"/>
        <pc:sldMkLst>
          <pc:docMk/>
          <pc:sldMk cId="2955490322" sldId="260"/>
        </pc:sldMkLst>
        <pc:spChg chg="mod">
          <ac:chgData name="James W Pieper" userId="S::jp715613@southeast.edu::9c64255b-ed94-401a-b0b8-6dde0ee33fb3" providerId="AD" clId="Web-{EE4BF075-07B8-4629-82CA-6235322FCE6F}" dt="2021-09-22T02:56:23.485" v="102" actId="20577"/>
          <ac:spMkLst>
            <pc:docMk/>
            <pc:sldMk cId="2955490322" sldId="260"/>
            <ac:spMk id="2" creationId="{99E15397-E25E-4CD6-AD73-7ACD9B2C0469}"/>
          </ac:spMkLst>
        </pc:spChg>
      </pc:sldChg>
      <pc:sldChg chg="new">
        <pc:chgData name="James W Pieper" userId="S::jp715613@southeast.edu::9c64255b-ed94-401a-b0b8-6dde0ee33fb3" providerId="AD" clId="Web-{EE4BF075-07B8-4629-82CA-6235322FCE6F}" dt="2021-09-22T02:56:25.501" v="103"/>
        <pc:sldMkLst>
          <pc:docMk/>
          <pc:sldMk cId="1812418109" sldId="261"/>
        </pc:sldMkLst>
      </pc:sldChg>
    </pc:docChg>
  </pc:docChgLst>
  <pc:docChgLst>
    <pc:chgData name="James W Pieper" userId="S::jp715613@southeast.edu::9c64255b-ed94-401a-b0b8-6dde0ee33fb3" providerId="AD" clId="Web-{1AFD711E-8C70-4D9E-8C47-BC050249CEF8}"/>
    <pc:docChg chg="delSld modSld">
      <pc:chgData name="James W Pieper" userId="S::jp715613@southeast.edu::9c64255b-ed94-401a-b0b8-6dde0ee33fb3" providerId="AD" clId="Web-{1AFD711E-8C70-4D9E-8C47-BC050249CEF8}" dt="2021-09-26T18:39:56.046" v="97" actId="20577"/>
      <pc:docMkLst>
        <pc:docMk/>
      </pc:docMkLst>
      <pc:sldChg chg="addSp modSp mod setBg addAnim delAnim modAnim">
        <pc:chgData name="James W Pieper" userId="S::jp715613@southeast.edu::9c64255b-ed94-401a-b0b8-6dde0ee33fb3" providerId="AD" clId="Web-{1AFD711E-8C70-4D9E-8C47-BC050249CEF8}" dt="2021-09-26T18:23:06.999" v="39"/>
        <pc:sldMkLst>
          <pc:docMk/>
          <pc:sldMk cId="109857222" sldId="256"/>
        </pc:sldMkLst>
        <pc:spChg chg="mod">
          <ac:chgData name="James W Pieper" userId="S::jp715613@southeast.edu::9c64255b-ed94-401a-b0b8-6dde0ee33fb3" providerId="AD" clId="Web-{1AFD711E-8C70-4D9E-8C47-BC050249CEF8}" dt="2021-09-26T18:22:59.249" v="3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ames W Pieper" userId="S::jp715613@southeast.edu::9c64255b-ed94-401a-b0b8-6dde0ee33fb3" providerId="AD" clId="Web-{1AFD711E-8C70-4D9E-8C47-BC050249CEF8}" dt="2021-09-26T18:22:59.249" v="35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James W Pieper" userId="S::jp715613@southeast.edu::9c64255b-ed94-401a-b0b8-6dde0ee33fb3" providerId="AD" clId="Web-{1AFD711E-8C70-4D9E-8C47-BC050249CEF8}" dt="2021-09-26T18:22:59.249" v="35"/>
          <ac:spMkLst>
            <pc:docMk/>
            <pc:sldMk cId="109857222" sldId="256"/>
            <ac:spMk id="9" creationId="{74426AB7-D619-4515-962A-BC83909EC015}"/>
          </ac:spMkLst>
        </pc:spChg>
        <pc:spChg chg="add">
          <ac:chgData name="James W Pieper" userId="S::jp715613@southeast.edu::9c64255b-ed94-401a-b0b8-6dde0ee33fb3" providerId="AD" clId="Web-{1AFD711E-8C70-4D9E-8C47-BC050249CEF8}" dt="2021-09-26T18:22:59.249" v="35"/>
          <ac:spMkLst>
            <pc:docMk/>
            <pc:sldMk cId="109857222" sldId="256"/>
            <ac:spMk id="11" creationId="{DE47DF98-723F-4AAC-ABCF-CACBC438F78F}"/>
          </ac:spMkLst>
        </pc:spChg>
        <pc:picChg chg="add mod">
          <ac:chgData name="James W Pieper" userId="S::jp715613@southeast.edu::9c64255b-ed94-401a-b0b8-6dde0ee33fb3" providerId="AD" clId="Web-{1AFD711E-8C70-4D9E-8C47-BC050249CEF8}" dt="2021-09-26T18:22:59.249" v="35"/>
          <ac:picMkLst>
            <pc:docMk/>
            <pc:sldMk cId="109857222" sldId="256"/>
            <ac:picMk id="4" creationId="{980C9AE0-8732-4C8D-AEA4-96556392BD78}"/>
          </ac:picMkLst>
        </pc:picChg>
        <pc:cxnChg chg="add">
          <ac:chgData name="James W Pieper" userId="S::jp715613@southeast.edu::9c64255b-ed94-401a-b0b8-6dde0ee33fb3" providerId="AD" clId="Web-{1AFD711E-8C70-4D9E-8C47-BC050249CEF8}" dt="2021-09-26T18:22:59.249" v="35"/>
          <ac:cxnSpMkLst>
            <pc:docMk/>
            <pc:sldMk cId="109857222" sldId="256"/>
            <ac:cxnSpMk id="13" creationId="{EA29FC7C-9308-4FDE-8DCA-405668055B0F}"/>
          </ac:cxnSpMkLst>
        </pc:cxnChg>
      </pc:sldChg>
      <pc:sldChg chg="addSp modSp mod setBg">
        <pc:chgData name="James W Pieper" userId="S::jp715613@southeast.edu::9c64255b-ed94-401a-b0b8-6dde0ee33fb3" providerId="AD" clId="Web-{1AFD711E-8C70-4D9E-8C47-BC050249CEF8}" dt="2021-09-26T18:30:09.053" v="43"/>
        <pc:sldMkLst>
          <pc:docMk/>
          <pc:sldMk cId="2955490322" sldId="260"/>
        </pc:sldMkLst>
        <pc:spChg chg="mod">
          <ac:chgData name="James W Pieper" userId="S::jp715613@southeast.edu::9c64255b-ed94-401a-b0b8-6dde0ee33fb3" providerId="AD" clId="Web-{1AFD711E-8C70-4D9E-8C47-BC050249CEF8}" dt="2021-09-26T18:30:09.053" v="43"/>
          <ac:spMkLst>
            <pc:docMk/>
            <pc:sldMk cId="2955490322" sldId="260"/>
            <ac:spMk id="2" creationId="{99E15397-E25E-4CD6-AD73-7ACD9B2C0469}"/>
          </ac:spMkLst>
        </pc:spChg>
        <pc:spChg chg="mod">
          <ac:chgData name="James W Pieper" userId="S::jp715613@southeast.edu::9c64255b-ed94-401a-b0b8-6dde0ee33fb3" providerId="AD" clId="Web-{1AFD711E-8C70-4D9E-8C47-BC050249CEF8}" dt="2021-09-26T18:30:09.053" v="43"/>
          <ac:spMkLst>
            <pc:docMk/>
            <pc:sldMk cId="2955490322" sldId="260"/>
            <ac:spMk id="3" creationId="{9E83FF73-5934-487F-8867-26B73DA5C247}"/>
          </ac:spMkLst>
        </pc:spChg>
        <pc:spChg chg="add">
          <ac:chgData name="James W Pieper" userId="S::jp715613@southeast.edu::9c64255b-ed94-401a-b0b8-6dde0ee33fb3" providerId="AD" clId="Web-{1AFD711E-8C70-4D9E-8C47-BC050249CEF8}" dt="2021-09-26T18:30:09.053" v="43"/>
          <ac:spMkLst>
            <pc:docMk/>
            <pc:sldMk cId="2955490322" sldId="260"/>
            <ac:spMk id="9" creationId="{2B97F24A-32CE-4C1C-A50D-3016B394DCFB}"/>
          </ac:spMkLst>
        </pc:spChg>
        <pc:spChg chg="add">
          <ac:chgData name="James W Pieper" userId="S::jp715613@southeast.edu::9c64255b-ed94-401a-b0b8-6dde0ee33fb3" providerId="AD" clId="Web-{1AFD711E-8C70-4D9E-8C47-BC050249CEF8}" dt="2021-09-26T18:30:09.053" v="43"/>
          <ac:spMkLst>
            <pc:docMk/>
            <pc:sldMk cId="2955490322" sldId="260"/>
            <ac:spMk id="11" creationId="{6357EC4F-235E-4222-A36F-C7878ACE37F2}"/>
          </ac:spMkLst>
        </pc:spChg>
        <pc:picChg chg="add mod">
          <ac:chgData name="James W Pieper" userId="S::jp715613@southeast.edu::9c64255b-ed94-401a-b0b8-6dde0ee33fb3" providerId="AD" clId="Web-{1AFD711E-8C70-4D9E-8C47-BC050249CEF8}" dt="2021-09-26T18:30:09.053" v="43"/>
          <ac:picMkLst>
            <pc:docMk/>
            <pc:sldMk cId="2955490322" sldId="260"/>
            <ac:picMk id="4" creationId="{2B4018A9-866A-488B-9FB8-426474239D11}"/>
          </ac:picMkLst>
        </pc:picChg>
      </pc:sldChg>
      <pc:sldChg chg="addSp modSp mod setBg">
        <pc:chgData name="James W Pieper" userId="S::jp715613@southeast.edu::9c64255b-ed94-401a-b0b8-6dde0ee33fb3" providerId="AD" clId="Web-{1AFD711E-8C70-4D9E-8C47-BC050249CEF8}" dt="2021-09-26T18:31:34.522" v="45"/>
        <pc:sldMkLst>
          <pc:docMk/>
          <pc:sldMk cId="1812418109" sldId="261"/>
        </pc:sldMkLst>
        <pc:spChg chg="mod">
          <ac:chgData name="James W Pieper" userId="S::jp715613@southeast.edu::9c64255b-ed94-401a-b0b8-6dde0ee33fb3" providerId="AD" clId="Web-{1AFD711E-8C70-4D9E-8C47-BC050249CEF8}" dt="2021-09-26T18:31:34.522" v="45"/>
          <ac:spMkLst>
            <pc:docMk/>
            <pc:sldMk cId="1812418109" sldId="261"/>
            <ac:spMk id="2" creationId="{0DC376DC-6087-4F33-A963-7A9BD12821F6}"/>
          </ac:spMkLst>
        </pc:spChg>
        <pc:spChg chg="mod ord">
          <ac:chgData name="James W Pieper" userId="S::jp715613@southeast.edu::9c64255b-ed94-401a-b0b8-6dde0ee33fb3" providerId="AD" clId="Web-{1AFD711E-8C70-4D9E-8C47-BC050249CEF8}" dt="2021-09-26T18:31:34.522" v="45"/>
          <ac:spMkLst>
            <pc:docMk/>
            <pc:sldMk cId="1812418109" sldId="261"/>
            <ac:spMk id="3" creationId="{777B2E45-1F4C-480A-9E83-83CF2ABDC0F1}"/>
          </ac:spMkLst>
        </pc:spChg>
        <pc:spChg chg="add">
          <ac:chgData name="James W Pieper" userId="S::jp715613@southeast.edu::9c64255b-ed94-401a-b0b8-6dde0ee33fb3" providerId="AD" clId="Web-{1AFD711E-8C70-4D9E-8C47-BC050249CEF8}" dt="2021-09-26T18:31:34.522" v="45"/>
          <ac:spMkLst>
            <pc:docMk/>
            <pc:sldMk cId="1812418109" sldId="261"/>
            <ac:spMk id="9" creationId="{7B831B6F-405A-4B47-B9BB-5CA88F285844}"/>
          </ac:spMkLst>
        </pc:spChg>
        <pc:spChg chg="add">
          <ac:chgData name="James W Pieper" userId="S::jp715613@southeast.edu::9c64255b-ed94-401a-b0b8-6dde0ee33fb3" providerId="AD" clId="Web-{1AFD711E-8C70-4D9E-8C47-BC050249CEF8}" dt="2021-09-26T18:31:34.522" v="45"/>
          <ac:spMkLst>
            <pc:docMk/>
            <pc:sldMk cId="1812418109" sldId="261"/>
            <ac:spMk id="11" creationId="{953EE71A-6488-4203-A7C4-77102FD0DCCA}"/>
          </ac:spMkLst>
        </pc:spChg>
        <pc:picChg chg="add mod">
          <ac:chgData name="James W Pieper" userId="S::jp715613@southeast.edu::9c64255b-ed94-401a-b0b8-6dde0ee33fb3" providerId="AD" clId="Web-{1AFD711E-8C70-4D9E-8C47-BC050249CEF8}" dt="2021-09-26T18:31:34.522" v="45"/>
          <ac:picMkLst>
            <pc:docMk/>
            <pc:sldMk cId="1812418109" sldId="261"/>
            <ac:picMk id="4" creationId="{8F5DE03D-2469-4101-A49C-BAFE87ED0D02}"/>
          </ac:picMkLst>
        </pc:picChg>
      </pc:sldChg>
      <pc:sldChg chg="addSp modSp mod setBg">
        <pc:chgData name="James W Pieper" userId="S::jp715613@southeast.edu::9c64255b-ed94-401a-b0b8-6dde0ee33fb3" providerId="AD" clId="Web-{1AFD711E-8C70-4D9E-8C47-BC050249CEF8}" dt="2021-09-26T18:39:56.046" v="97" actId="20577"/>
        <pc:sldMkLst>
          <pc:docMk/>
          <pc:sldMk cId="1458877817" sldId="262"/>
        </pc:sldMkLst>
        <pc:spChg chg="mod">
          <ac:chgData name="James W Pieper" userId="S::jp715613@southeast.edu::9c64255b-ed94-401a-b0b8-6dde0ee33fb3" providerId="AD" clId="Web-{1AFD711E-8C70-4D9E-8C47-BC050249CEF8}" dt="2021-09-26T18:39:51.546" v="96"/>
          <ac:spMkLst>
            <pc:docMk/>
            <pc:sldMk cId="1458877817" sldId="262"/>
            <ac:spMk id="2" creationId="{0C9DB235-D3DD-4047-8BEC-5D885B1892AD}"/>
          </ac:spMkLst>
        </pc:spChg>
        <pc:spChg chg="mod">
          <ac:chgData name="James W Pieper" userId="S::jp715613@southeast.edu::9c64255b-ed94-401a-b0b8-6dde0ee33fb3" providerId="AD" clId="Web-{1AFD711E-8C70-4D9E-8C47-BC050249CEF8}" dt="2021-09-26T18:39:56.046" v="97" actId="20577"/>
          <ac:spMkLst>
            <pc:docMk/>
            <pc:sldMk cId="1458877817" sldId="262"/>
            <ac:spMk id="3" creationId="{79CFB4DE-06DF-40E3-A425-B59064F2C559}"/>
          </ac:spMkLst>
        </pc:spChg>
        <pc:spChg chg="add">
          <ac:chgData name="James W Pieper" userId="S::jp715613@southeast.edu::9c64255b-ed94-401a-b0b8-6dde0ee33fb3" providerId="AD" clId="Web-{1AFD711E-8C70-4D9E-8C47-BC050249CEF8}" dt="2021-09-26T18:39:51.546" v="96"/>
          <ac:spMkLst>
            <pc:docMk/>
            <pc:sldMk cId="1458877817" sldId="262"/>
            <ac:spMk id="9" creationId="{9427AF5F-9A0E-42B7-A252-FD64C9885F9C}"/>
          </ac:spMkLst>
        </pc:spChg>
        <pc:picChg chg="add mod">
          <ac:chgData name="James W Pieper" userId="S::jp715613@southeast.edu::9c64255b-ed94-401a-b0b8-6dde0ee33fb3" providerId="AD" clId="Web-{1AFD711E-8C70-4D9E-8C47-BC050249CEF8}" dt="2021-09-26T18:39:51.546" v="96"/>
          <ac:picMkLst>
            <pc:docMk/>
            <pc:sldMk cId="1458877817" sldId="262"/>
            <ac:picMk id="4" creationId="{DADFF1FC-F684-4C55-9615-E48C64D9CDD9}"/>
          </ac:picMkLst>
        </pc:picChg>
      </pc:sldChg>
      <pc:sldChg chg="del">
        <pc:chgData name="James W Pieper" userId="S::jp715613@southeast.edu::9c64255b-ed94-401a-b0b8-6dde0ee33fb3" providerId="AD" clId="Web-{1AFD711E-8C70-4D9E-8C47-BC050249CEF8}" dt="2021-09-26T18:33:51.026" v="77"/>
        <pc:sldMkLst>
          <pc:docMk/>
          <pc:sldMk cId="507185914" sldId="269"/>
        </pc:sldMkLst>
      </pc:sldChg>
      <pc:sldChg chg="addSp modSp mod setBg">
        <pc:chgData name="James W Pieper" userId="S::jp715613@southeast.edu::9c64255b-ed94-401a-b0b8-6dde0ee33fb3" providerId="AD" clId="Web-{1AFD711E-8C70-4D9E-8C47-BC050249CEF8}" dt="2021-09-26T18:34:25.026" v="80" actId="20577"/>
        <pc:sldMkLst>
          <pc:docMk/>
          <pc:sldMk cId="3093485733" sldId="270"/>
        </pc:sldMkLst>
        <pc:spChg chg="mod">
          <ac:chgData name="James W Pieper" userId="S::jp715613@southeast.edu::9c64255b-ed94-401a-b0b8-6dde0ee33fb3" providerId="AD" clId="Web-{1AFD711E-8C70-4D9E-8C47-BC050249CEF8}" dt="2021-09-26T18:34:16.261" v="79"/>
          <ac:spMkLst>
            <pc:docMk/>
            <pc:sldMk cId="3093485733" sldId="270"/>
            <ac:spMk id="2" creationId="{7EE2BFCE-F2BD-428F-BCF4-1750C250DE81}"/>
          </ac:spMkLst>
        </pc:spChg>
        <pc:spChg chg="mod">
          <ac:chgData name="James W Pieper" userId="S::jp715613@southeast.edu::9c64255b-ed94-401a-b0b8-6dde0ee33fb3" providerId="AD" clId="Web-{1AFD711E-8C70-4D9E-8C47-BC050249CEF8}" dt="2021-09-26T18:34:25.026" v="80" actId="20577"/>
          <ac:spMkLst>
            <pc:docMk/>
            <pc:sldMk cId="3093485733" sldId="270"/>
            <ac:spMk id="3" creationId="{645515E0-5739-470B-8C79-B533483475E8}"/>
          </ac:spMkLst>
        </pc:spChg>
        <pc:spChg chg="add">
          <ac:chgData name="James W Pieper" userId="S::jp715613@southeast.edu::9c64255b-ed94-401a-b0b8-6dde0ee33fb3" providerId="AD" clId="Web-{1AFD711E-8C70-4D9E-8C47-BC050249CEF8}" dt="2021-09-26T18:34:16.261" v="79"/>
          <ac:spMkLst>
            <pc:docMk/>
            <pc:sldMk cId="3093485733" sldId="270"/>
            <ac:spMk id="9" creationId="{F5897CCA-486C-491C-B4C1-5E5C95A82709}"/>
          </ac:spMkLst>
        </pc:spChg>
        <pc:picChg chg="add mod">
          <ac:chgData name="James W Pieper" userId="S::jp715613@southeast.edu::9c64255b-ed94-401a-b0b8-6dde0ee33fb3" providerId="AD" clId="Web-{1AFD711E-8C70-4D9E-8C47-BC050249CEF8}" dt="2021-09-26T18:34:16.261" v="79"/>
          <ac:picMkLst>
            <pc:docMk/>
            <pc:sldMk cId="3093485733" sldId="270"/>
            <ac:picMk id="4" creationId="{B5F0458C-A210-498C-B1B4-AAFD146C0FDC}"/>
          </ac:picMkLst>
        </pc:picChg>
      </pc:sldChg>
      <pc:sldChg chg="del">
        <pc:chgData name="James W Pieper" userId="S::jp715613@southeast.edu::9c64255b-ed94-401a-b0b8-6dde0ee33fb3" providerId="AD" clId="Web-{1AFD711E-8C70-4D9E-8C47-BC050249CEF8}" dt="2021-09-25T18:12:30.319" v="33"/>
        <pc:sldMkLst>
          <pc:docMk/>
          <pc:sldMk cId="772799512" sldId="271"/>
        </pc:sldMkLst>
      </pc:sldChg>
      <pc:sldChg chg="addSp modSp mod setBg">
        <pc:chgData name="James W Pieper" userId="S::jp715613@southeast.edu::9c64255b-ed94-401a-b0b8-6dde0ee33fb3" providerId="AD" clId="Web-{1AFD711E-8C70-4D9E-8C47-BC050249CEF8}" dt="2021-09-26T18:34:55.433" v="83" actId="20577"/>
        <pc:sldMkLst>
          <pc:docMk/>
          <pc:sldMk cId="184666998" sldId="272"/>
        </pc:sldMkLst>
        <pc:spChg chg="mod">
          <ac:chgData name="James W Pieper" userId="S::jp715613@southeast.edu::9c64255b-ed94-401a-b0b8-6dde0ee33fb3" providerId="AD" clId="Web-{1AFD711E-8C70-4D9E-8C47-BC050249CEF8}" dt="2021-09-26T18:34:46.683" v="82"/>
          <ac:spMkLst>
            <pc:docMk/>
            <pc:sldMk cId="184666998" sldId="272"/>
            <ac:spMk id="2" creationId="{4798392F-0593-4C70-9280-349031939751}"/>
          </ac:spMkLst>
        </pc:spChg>
        <pc:spChg chg="mod">
          <ac:chgData name="James W Pieper" userId="S::jp715613@southeast.edu::9c64255b-ed94-401a-b0b8-6dde0ee33fb3" providerId="AD" clId="Web-{1AFD711E-8C70-4D9E-8C47-BC050249CEF8}" dt="2021-09-26T18:34:55.433" v="83" actId="20577"/>
          <ac:spMkLst>
            <pc:docMk/>
            <pc:sldMk cId="184666998" sldId="272"/>
            <ac:spMk id="3" creationId="{78608E33-9054-4D6E-9F9C-EEC9AE325697}"/>
          </ac:spMkLst>
        </pc:spChg>
        <pc:spChg chg="add">
          <ac:chgData name="James W Pieper" userId="S::jp715613@southeast.edu::9c64255b-ed94-401a-b0b8-6dde0ee33fb3" providerId="AD" clId="Web-{1AFD711E-8C70-4D9E-8C47-BC050249CEF8}" dt="2021-09-26T18:34:46.683" v="82"/>
          <ac:spMkLst>
            <pc:docMk/>
            <pc:sldMk cId="184666998" sldId="272"/>
            <ac:spMk id="9" creationId="{04812C46-200A-4DEB-A05E-3ED6C68C2387}"/>
          </ac:spMkLst>
        </pc:spChg>
        <pc:spChg chg="add">
          <ac:chgData name="James W Pieper" userId="S::jp715613@southeast.edu::9c64255b-ed94-401a-b0b8-6dde0ee33fb3" providerId="AD" clId="Web-{1AFD711E-8C70-4D9E-8C47-BC050249CEF8}" dt="2021-09-26T18:34:46.683" v="82"/>
          <ac:spMkLst>
            <pc:docMk/>
            <pc:sldMk cId="184666998" sldId="272"/>
            <ac:spMk id="11" creationId="{D1EA859B-E555-4109-94F3-6700E046E008}"/>
          </ac:spMkLst>
        </pc:spChg>
        <pc:picChg chg="add mod ord">
          <ac:chgData name="James W Pieper" userId="S::jp715613@southeast.edu::9c64255b-ed94-401a-b0b8-6dde0ee33fb3" providerId="AD" clId="Web-{1AFD711E-8C70-4D9E-8C47-BC050249CEF8}" dt="2021-09-26T18:34:46.683" v="82"/>
          <ac:picMkLst>
            <pc:docMk/>
            <pc:sldMk cId="184666998" sldId="272"/>
            <ac:picMk id="4" creationId="{02B27C5D-E238-4E56-9F78-7EBAE1E401FD}"/>
          </ac:picMkLst>
        </pc:picChg>
      </pc:sldChg>
      <pc:sldChg chg="addSp modSp mod setBg">
        <pc:chgData name="James W Pieper" userId="S::jp715613@southeast.edu::9c64255b-ed94-401a-b0b8-6dde0ee33fb3" providerId="AD" clId="Web-{1AFD711E-8C70-4D9E-8C47-BC050249CEF8}" dt="2021-09-26T18:35:25.949" v="86" actId="20577"/>
        <pc:sldMkLst>
          <pc:docMk/>
          <pc:sldMk cId="4103049249" sldId="273"/>
        </pc:sldMkLst>
        <pc:spChg chg="mod">
          <ac:chgData name="James W Pieper" userId="S::jp715613@southeast.edu::9c64255b-ed94-401a-b0b8-6dde0ee33fb3" providerId="AD" clId="Web-{1AFD711E-8C70-4D9E-8C47-BC050249CEF8}" dt="2021-09-26T18:35:20.683" v="85"/>
          <ac:spMkLst>
            <pc:docMk/>
            <pc:sldMk cId="4103049249" sldId="273"/>
            <ac:spMk id="2" creationId="{B7FC9BE1-BE36-48DC-AAC8-9266743BFA51}"/>
          </ac:spMkLst>
        </pc:spChg>
        <pc:spChg chg="mod">
          <ac:chgData name="James W Pieper" userId="S::jp715613@southeast.edu::9c64255b-ed94-401a-b0b8-6dde0ee33fb3" providerId="AD" clId="Web-{1AFD711E-8C70-4D9E-8C47-BC050249CEF8}" dt="2021-09-26T18:35:25.949" v="86" actId="20577"/>
          <ac:spMkLst>
            <pc:docMk/>
            <pc:sldMk cId="4103049249" sldId="273"/>
            <ac:spMk id="3" creationId="{B31A2751-BC44-4547-B80D-011CE8CFA0E2}"/>
          </ac:spMkLst>
        </pc:spChg>
        <pc:spChg chg="add">
          <ac:chgData name="James W Pieper" userId="S::jp715613@southeast.edu::9c64255b-ed94-401a-b0b8-6dde0ee33fb3" providerId="AD" clId="Web-{1AFD711E-8C70-4D9E-8C47-BC050249CEF8}" dt="2021-09-26T18:35:20.683" v="85"/>
          <ac:spMkLst>
            <pc:docMk/>
            <pc:sldMk cId="4103049249" sldId="273"/>
            <ac:spMk id="9" creationId="{04812C46-200A-4DEB-A05E-3ED6C68C2387}"/>
          </ac:spMkLst>
        </pc:spChg>
        <pc:spChg chg="add">
          <ac:chgData name="James W Pieper" userId="S::jp715613@southeast.edu::9c64255b-ed94-401a-b0b8-6dde0ee33fb3" providerId="AD" clId="Web-{1AFD711E-8C70-4D9E-8C47-BC050249CEF8}" dt="2021-09-26T18:35:20.683" v="85"/>
          <ac:spMkLst>
            <pc:docMk/>
            <pc:sldMk cId="4103049249" sldId="273"/>
            <ac:spMk id="11" creationId="{D1EA859B-E555-4109-94F3-6700E046E008}"/>
          </ac:spMkLst>
        </pc:spChg>
        <pc:picChg chg="add mod ord">
          <ac:chgData name="James W Pieper" userId="S::jp715613@southeast.edu::9c64255b-ed94-401a-b0b8-6dde0ee33fb3" providerId="AD" clId="Web-{1AFD711E-8C70-4D9E-8C47-BC050249CEF8}" dt="2021-09-26T18:35:20.683" v="85"/>
          <ac:picMkLst>
            <pc:docMk/>
            <pc:sldMk cId="4103049249" sldId="273"/>
            <ac:picMk id="4" creationId="{C19528C2-B111-4996-A806-895CA9BB14DD}"/>
          </ac:picMkLst>
        </pc:picChg>
      </pc:sldChg>
      <pc:sldChg chg="addSp delSp modSp mod setBg">
        <pc:chgData name="James W Pieper" userId="S::jp715613@southeast.edu::9c64255b-ed94-401a-b0b8-6dde0ee33fb3" providerId="AD" clId="Web-{1AFD711E-8C70-4D9E-8C47-BC050249CEF8}" dt="2021-09-26T18:38:35.967" v="94"/>
        <pc:sldMkLst>
          <pc:docMk/>
          <pc:sldMk cId="2082134317" sldId="274"/>
        </pc:sldMkLst>
        <pc:spChg chg="mod">
          <ac:chgData name="James W Pieper" userId="S::jp715613@southeast.edu::9c64255b-ed94-401a-b0b8-6dde0ee33fb3" providerId="AD" clId="Web-{1AFD711E-8C70-4D9E-8C47-BC050249CEF8}" dt="2021-09-26T18:38:35.967" v="94"/>
          <ac:spMkLst>
            <pc:docMk/>
            <pc:sldMk cId="2082134317" sldId="274"/>
            <ac:spMk id="2" creationId="{BCB285F8-8F15-4E36-9D32-C3A4D8BA8F77}"/>
          </ac:spMkLst>
        </pc:spChg>
        <pc:spChg chg="mod ord">
          <ac:chgData name="James W Pieper" userId="S::jp715613@southeast.edu::9c64255b-ed94-401a-b0b8-6dde0ee33fb3" providerId="AD" clId="Web-{1AFD711E-8C70-4D9E-8C47-BC050249CEF8}" dt="2021-09-26T18:38:35.967" v="94"/>
          <ac:spMkLst>
            <pc:docMk/>
            <pc:sldMk cId="2082134317" sldId="274"/>
            <ac:spMk id="3" creationId="{3318F4DD-4F98-4FE8-B9A1-E1FA9F65C535}"/>
          </ac:spMkLst>
        </pc:spChg>
        <pc:spChg chg="add">
          <ac:chgData name="James W Pieper" userId="S::jp715613@southeast.edu::9c64255b-ed94-401a-b0b8-6dde0ee33fb3" providerId="AD" clId="Web-{1AFD711E-8C70-4D9E-8C47-BC050249CEF8}" dt="2021-09-26T18:38:35.967" v="94"/>
          <ac:spMkLst>
            <pc:docMk/>
            <pc:sldMk cId="2082134317" sldId="274"/>
            <ac:spMk id="6" creationId="{9427AF5F-9A0E-42B7-A252-FD64C9885F9C}"/>
          </ac:spMkLst>
        </pc:spChg>
        <pc:spChg chg="add del">
          <ac:chgData name="James W Pieper" userId="S::jp715613@southeast.edu::9c64255b-ed94-401a-b0b8-6dde0ee33fb3" providerId="AD" clId="Web-{1AFD711E-8C70-4D9E-8C47-BC050249CEF8}" dt="2021-09-26T18:38:33.404" v="91"/>
          <ac:spMkLst>
            <pc:docMk/>
            <pc:sldMk cId="2082134317" sldId="274"/>
            <ac:spMk id="9" creationId="{9427AF5F-9A0E-42B7-A252-FD64C9885F9C}"/>
          </ac:spMkLst>
        </pc:spChg>
        <pc:picChg chg="add mod">
          <ac:chgData name="James W Pieper" userId="S::jp715613@southeast.edu::9c64255b-ed94-401a-b0b8-6dde0ee33fb3" providerId="AD" clId="Web-{1AFD711E-8C70-4D9E-8C47-BC050249CEF8}" dt="2021-09-26T18:38:35.967" v="94"/>
          <ac:picMkLst>
            <pc:docMk/>
            <pc:sldMk cId="2082134317" sldId="274"/>
            <ac:picMk id="4" creationId="{73057130-CF9B-4968-A95D-32EBB857C8DD}"/>
          </ac:picMkLst>
        </pc:picChg>
      </pc:sldChg>
      <pc:sldChg chg="addSp modSp mod setBg">
        <pc:chgData name="James W Pieper" userId="S::jp715613@southeast.edu::9c64255b-ed94-401a-b0b8-6dde0ee33fb3" providerId="AD" clId="Web-{1AFD711E-8C70-4D9E-8C47-BC050249CEF8}" dt="2021-09-26T18:23:55.375" v="41"/>
        <pc:sldMkLst>
          <pc:docMk/>
          <pc:sldMk cId="449363342" sldId="275"/>
        </pc:sldMkLst>
        <pc:spChg chg="mod">
          <ac:chgData name="James W Pieper" userId="S::jp715613@southeast.edu::9c64255b-ed94-401a-b0b8-6dde0ee33fb3" providerId="AD" clId="Web-{1AFD711E-8C70-4D9E-8C47-BC050249CEF8}" dt="2021-09-26T18:23:55.375" v="41"/>
          <ac:spMkLst>
            <pc:docMk/>
            <pc:sldMk cId="449363342" sldId="275"/>
            <ac:spMk id="2" creationId="{D56B1B51-348B-48F3-9C6D-5D174B6F338E}"/>
          </ac:spMkLst>
        </pc:spChg>
        <pc:spChg chg="mod">
          <ac:chgData name="James W Pieper" userId="S::jp715613@southeast.edu::9c64255b-ed94-401a-b0b8-6dde0ee33fb3" providerId="AD" clId="Web-{1AFD711E-8C70-4D9E-8C47-BC050249CEF8}" dt="2021-09-26T18:23:55.375" v="41"/>
          <ac:spMkLst>
            <pc:docMk/>
            <pc:sldMk cId="449363342" sldId="275"/>
            <ac:spMk id="3" creationId="{682C14D3-C537-4FEE-A811-311127FC315F}"/>
          </ac:spMkLst>
        </pc:spChg>
        <pc:spChg chg="add">
          <ac:chgData name="James W Pieper" userId="S::jp715613@southeast.edu::9c64255b-ed94-401a-b0b8-6dde0ee33fb3" providerId="AD" clId="Web-{1AFD711E-8C70-4D9E-8C47-BC050249CEF8}" dt="2021-09-26T18:23:55.375" v="41"/>
          <ac:spMkLst>
            <pc:docMk/>
            <pc:sldMk cId="449363342" sldId="275"/>
            <ac:spMk id="9" creationId="{743AA782-23D1-4521-8CAD-47662984AA08}"/>
          </ac:spMkLst>
        </pc:spChg>
        <pc:spChg chg="add">
          <ac:chgData name="James W Pieper" userId="S::jp715613@southeast.edu::9c64255b-ed94-401a-b0b8-6dde0ee33fb3" providerId="AD" clId="Web-{1AFD711E-8C70-4D9E-8C47-BC050249CEF8}" dt="2021-09-26T18:23:55.375" v="41"/>
          <ac:spMkLst>
            <pc:docMk/>
            <pc:sldMk cId="449363342" sldId="275"/>
            <ac:spMk id="11" creationId="{71877DBC-BB60-40F0-AC93-2ACDBAAE60CE}"/>
          </ac:spMkLst>
        </pc:spChg>
        <pc:picChg chg="add mod">
          <ac:chgData name="James W Pieper" userId="S::jp715613@southeast.edu::9c64255b-ed94-401a-b0b8-6dde0ee33fb3" providerId="AD" clId="Web-{1AFD711E-8C70-4D9E-8C47-BC050249CEF8}" dt="2021-09-26T18:23:55.375" v="41"/>
          <ac:picMkLst>
            <pc:docMk/>
            <pc:sldMk cId="449363342" sldId="275"/>
            <ac:picMk id="4" creationId="{9A0B625C-BBEC-4B89-9C29-3F54A2740DA0}"/>
          </ac:picMkLst>
        </pc:picChg>
      </pc:sldChg>
      <pc:sldChg chg="addSp modSp mod setBg">
        <pc:chgData name="James W Pieper" userId="S::jp715613@southeast.edu::9c64255b-ed94-401a-b0b8-6dde0ee33fb3" providerId="AD" clId="Web-{1AFD711E-8C70-4D9E-8C47-BC050249CEF8}" dt="2021-09-26T18:36:43.497" v="88"/>
        <pc:sldMkLst>
          <pc:docMk/>
          <pc:sldMk cId="3873599806" sldId="279"/>
        </pc:sldMkLst>
        <pc:spChg chg="mod">
          <ac:chgData name="James W Pieper" userId="S::jp715613@southeast.edu::9c64255b-ed94-401a-b0b8-6dde0ee33fb3" providerId="AD" clId="Web-{1AFD711E-8C70-4D9E-8C47-BC050249CEF8}" dt="2021-09-26T18:36:43.497" v="88"/>
          <ac:spMkLst>
            <pc:docMk/>
            <pc:sldMk cId="3873599806" sldId="279"/>
            <ac:spMk id="2" creationId="{5FB35F19-95CF-46FD-8FE9-E1C0A69A9ACB}"/>
          </ac:spMkLst>
        </pc:spChg>
        <pc:spChg chg="mod">
          <ac:chgData name="James W Pieper" userId="S::jp715613@southeast.edu::9c64255b-ed94-401a-b0b8-6dde0ee33fb3" providerId="AD" clId="Web-{1AFD711E-8C70-4D9E-8C47-BC050249CEF8}" dt="2021-09-26T18:36:43.497" v="88"/>
          <ac:spMkLst>
            <pc:docMk/>
            <pc:sldMk cId="3873599806" sldId="279"/>
            <ac:spMk id="3" creationId="{F8B2E997-2467-45F6-924E-AC59982A3866}"/>
          </ac:spMkLst>
        </pc:spChg>
        <pc:spChg chg="add">
          <ac:chgData name="James W Pieper" userId="S::jp715613@southeast.edu::9c64255b-ed94-401a-b0b8-6dde0ee33fb3" providerId="AD" clId="Web-{1AFD711E-8C70-4D9E-8C47-BC050249CEF8}" dt="2021-09-26T18:36:43.497" v="88"/>
          <ac:spMkLst>
            <pc:docMk/>
            <pc:sldMk cId="3873599806" sldId="279"/>
            <ac:spMk id="9" creationId="{9427AF5F-9A0E-42B7-A252-FD64C9885F9C}"/>
          </ac:spMkLst>
        </pc:spChg>
        <pc:picChg chg="add mod">
          <ac:chgData name="James W Pieper" userId="S::jp715613@southeast.edu::9c64255b-ed94-401a-b0b8-6dde0ee33fb3" providerId="AD" clId="Web-{1AFD711E-8C70-4D9E-8C47-BC050249CEF8}" dt="2021-09-26T18:36:43.497" v="88"/>
          <ac:picMkLst>
            <pc:docMk/>
            <pc:sldMk cId="3873599806" sldId="279"/>
            <ac:picMk id="4" creationId="{0C0B0069-5065-4C45-8AA4-A7388CC42B4F}"/>
          </ac:picMkLst>
        </pc:picChg>
      </pc:sldChg>
    </pc:docChg>
  </pc:docChgLst>
  <pc:docChgLst>
    <pc:chgData name="James W Pieper" userId="S::jp715613@southeast.edu::9c64255b-ed94-401a-b0b8-6dde0ee33fb3" providerId="AD" clId="Web-{69A4D1B3-E103-9F2E-670D-C6F828815666}"/>
    <pc:docChg chg="addSld delSld modSld sldOrd">
      <pc:chgData name="James W Pieper" userId="S::jp715613@southeast.edu::9c64255b-ed94-401a-b0b8-6dde0ee33fb3" providerId="AD" clId="Web-{69A4D1B3-E103-9F2E-670D-C6F828815666}" dt="2021-09-24T03:30:45.842" v="1640" actId="20577"/>
      <pc:docMkLst>
        <pc:docMk/>
      </pc:docMkLst>
      <pc:sldChg chg="modSp">
        <pc:chgData name="James W Pieper" userId="S::jp715613@southeast.edu::9c64255b-ed94-401a-b0b8-6dde0ee33fb3" providerId="AD" clId="Web-{69A4D1B3-E103-9F2E-670D-C6F828815666}" dt="2021-09-24T01:29:54.703" v="1275" actId="20577"/>
        <pc:sldMkLst>
          <pc:docMk/>
          <pc:sldMk cId="3352748243" sldId="258"/>
        </pc:sldMkLst>
        <pc:spChg chg="mod">
          <ac:chgData name="James W Pieper" userId="S::jp715613@southeast.edu::9c64255b-ed94-401a-b0b8-6dde0ee33fb3" providerId="AD" clId="Web-{69A4D1B3-E103-9F2E-670D-C6F828815666}" dt="2021-09-24T01:29:54.703" v="1275" actId="20577"/>
          <ac:spMkLst>
            <pc:docMk/>
            <pc:sldMk cId="3352748243" sldId="258"/>
            <ac:spMk id="3" creationId="{2D0E560E-3445-494E-82B1-0B8B7ECD9645}"/>
          </ac:spMkLst>
        </pc:spChg>
      </pc:sldChg>
      <pc:sldChg chg="modSp ord">
        <pc:chgData name="James W Pieper" userId="S::jp715613@southeast.edu::9c64255b-ed94-401a-b0b8-6dde0ee33fb3" providerId="AD" clId="Web-{69A4D1B3-E103-9F2E-670D-C6F828815666}" dt="2021-09-24T00:45:34.871" v="438"/>
        <pc:sldMkLst>
          <pc:docMk/>
          <pc:sldMk cId="596380438" sldId="259"/>
        </pc:sldMkLst>
        <pc:spChg chg="mod">
          <ac:chgData name="James W Pieper" userId="S::jp715613@southeast.edu::9c64255b-ed94-401a-b0b8-6dde0ee33fb3" providerId="AD" clId="Web-{69A4D1B3-E103-9F2E-670D-C6F828815666}" dt="2021-09-23T23:57:07.594" v="15" actId="20577"/>
          <ac:spMkLst>
            <pc:docMk/>
            <pc:sldMk cId="596380438" sldId="259"/>
            <ac:spMk id="3" creationId="{27AA30AB-A6D5-4052-9F47-4BB8ABDFA81B}"/>
          </ac:spMkLst>
        </pc:spChg>
      </pc:sldChg>
      <pc:sldChg chg="modSp ord">
        <pc:chgData name="James W Pieper" userId="S::jp715613@southeast.edu::9c64255b-ed94-401a-b0b8-6dde0ee33fb3" providerId="AD" clId="Web-{69A4D1B3-E103-9F2E-670D-C6F828815666}" dt="2021-09-24T00:47:53.386" v="492" actId="20577"/>
        <pc:sldMkLst>
          <pc:docMk/>
          <pc:sldMk cId="2955490322" sldId="260"/>
        </pc:sldMkLst>
        <pc:spChg chg="mod">
          <ac:chgData name="James W Pieper" userId="S::jp715613@southeast.edu::9c64255b-ed94-401a-b0b8-6dde0ee33fb3" providerId="AD" clId="Web-{69A4D1B3-E103-9F2E-670D-C6F828815666}" dt="2021-09-24T00:47:53.386" v="492" actId="20577"/>
          <ac:spMkLst>
            <pc:docMk/>
            <pc:sldMk cId="2955490322" sldId="260"/>
            <ac:spMk id="3" creationId="{9E83FF73-5934-487F-8867-26B73DA5C247}"/>
          </ac:spMkLst>
        </pc:spChg>
      </pc:sldChg>
      <pc:sldChg chg="modSp ord">
        <pc:chgData name="James W Pieper" userId="S::jp715613@southeast.edu::9c64255b-ed94-401a-b0b8-6dde0ee33fb3" providerId="AD" clId="Web-{69A4D1B3-E103-9F2E-670D-C6F828815666}" dt="2021-09-24T00:45:44.652" v="439"/>
        <pc:sldMkLst>
          <pc:docMk/>
          <pc:sldMk cId="1812418109" sldId="261"/>
        </pc:sldMkLst>
        <pc:spChg chg="mod">
          <ac:chgData name="James W Pieper" userId="S::jp715613@southeast.edu::9c64255b-ed94-401a-b0b8-6dde0ee33fb3" providerId="AD" clId="Web-{69A4D1B3-E103-9F2E-670D-C6F828815666}" dt="2021-09-24T00:28:51.732" v="73" actId="20577"/>
          <ac:spMkLst>
            <pc:docMk/>
            <pc:sldMk cId="1812418109" sldId="261"/>
            <ac:spMk id="2" creationId="{0DC376DC-6087-4F33-A963-7A9BD12821F6}"/>
          </ac:spMkLst>
        </pc:spChg>
        <pc:spChg chg="mod">
          <ac:chgData name="James W Pieper" userId="S::jp715613@southeast.edu::9c64255b-ed94-401a-b0b8-6dde0ee33fb3" providerId="AD" clId="Web-{69A4D1B3-E103-9F2E-670D-C6F828815666}" dt="2021-09-24T00:37:21.920" v="233" actId="20577"/>
          <ac:spMkLst>
            <pc:docMk/>
            <pc:sldMk cId="1812418109" sldId="261"/>
            <ac:spMk id="3" creationId="{777B2E45-1F4C-480A-9E83-83CF2ABDC0F1}"/>
          </ac:spMkLst>
        </pc:spChg>
      </pc:sldChg>
      <pc:sldChg chg="modSp new">
        <pc:chgData name="James W Pieper" userId="S::jp715613@southeast.edu::9c64255b-ed94-401a-b0b8-6dde0ee33fb3" providerId="AD" clId="Web-{69A4D1B3-E103-9F2E-670D-C6F828815666}" dt="2021-09-24T01:31:31" v="1304" actId="20577"/>
        <pc:sldMkLst>
          <pc:docMk/>
          <pc:sldMk cId="1458877817" sldId="262"/>
        </pc:sldMkLst>
        <pc:spChg chg="mod">
          <ac:chgData name="James W Pieper" userId="S::jp715613@southeast.edu::9c64255b-ed94-401a-b0b8-6dde0ee33fb3" providerId="AD" clId="Web-{69A4D1B3-E103-9F2E-670D-C6F828815666}" dt="2021-09-24T01:28:57.312" v="1214" actId="20577"/>
          <ac:spMkLst>
            <pc:docMk/>
            <pc:sldMk cId="1458877817" sldId="262"/>
            <ac:spMk id="2" creationId="{0C9DB235-D3DD-4047-8BEC-5D885B1892AD}"/>
          </ac:spMkLst>
        </pc:spChg>
        <pc:spChg chg="mod">
          <ac:chgData name="James W Pieper" userId="S::jp715613@southeast.edu::9c64255b-ed94-401a-b0b8-6dde0ee33fb3" providerId="AD" clId="Web-{69A4D1B3-E103-9F2E-670D-C6F828815666}" dt="2021-09-24T01:31:31" v="1304" actId="20577"/>
          <ac:spMkLst>
            <pc:docMk/>
            <pc:sldMk cId="1458877817" sldId="262"/>
            <ac:spMk id="3" creationId="{79CFB4DE-06DF-40E3-A425-B59064F2C559}"/>
          </ac:spMkLst>
        </pc:spChg>
      </pc:sldChg>
      <pc:sldChg chg="modSp new del">
        <pc:chgData name="James W Pieper" userId="S::jp715613@southeast.edu::9c64255b-ed94-401a-b0b8-6dde0ee33fb3" providerId="AD" clId="Web-{69A4D1B3-E103-9F2E-670D-C6F828815666}" dt="2021-09-24T01:28:54.281" v="1209"/>
        <pc:sldMkLst>
          <pc:docMk/>
          <pc:sldMk cId="1271767860" sldId="263"/>
        </pc:sldMkLst>
        <pc:spChg chg="mod">
          <ac:chgData name="James W Pieper" userId="S::jp715613@southeast.edu::9c64255b-ed94-401a-b0b8-6dde0ee33fb3" providerId="AD" clId="Web-{69A4D1B3-E103-9F2E-670D-C6F828815666}" dt="2021-09-24T00:38:05.248" v="241" actId="20577"/>
          <ac:spMkLst>
            <pc:docMk/>
            <pc:sldMk cId="1271767860" sldId="263"/>
            <ac:spMk id="2" creationId="{42DB46D5-E593-404A-9F09-D398F926FE82}"/>
          </ac:spMkLst>
        </pc:spChg>
      </pc:sldChg>
      <pc:sldChg chg="modSp new del">
        <pc:chgData name="James W Pieper" userId="S::jp715613@southeast.edu::9c64255b-ed94-401a-b0b8-6dde0ee33fb3" providerId="AD" clId="Web-{69A4D1B3-E103-9F2E-670D-C6F828815666}" dt="2021-09-24T01:32:34.328" v="1338"/>
        <pc:sldMkLst>
          <pc:docMk/>
          <pc:sldMk cId="952421165" sldId="264"/>
        </pc:sldMkLst>
        <pc:spChg chg="mod">
          <ac:chgData name="James W Pieper" userId="S::jp715613@southeast.edu::9c64255b-ed94-401a-b0b8-6dde0ee33fb3" providerId="AD" clId="Web-{69A4D1B3-E103-9F2E-670D-C6F828815666}" dt="2021-09-24T00:38:22.919" v="246" actId="20577"/>
          <ac:spMkLst>
            <pc:docMk/>
            <pc:sldMk cId="952421165" sldId="264"/>
            <ac:spMk id="2" creationId="{896F8B3C-FE0D-4B7F-B932-D1EED6A0D159}"/>
          </ac:spMkLst>
        </pc:spChg>
      </pc:sldChg>
      <pc:sldChg chg="modSp new mod modClrScheme chgLayout">
        <pc:chgData name="James W Pieper" userId="S::jp715613@southeast.edu::9c64255b-ed94-401a-b0b8-6dde0ee33fb3" providerId="AD" clId="Web-{69A4D1B3-E103-9F2E-670D-C6F828815666}" dt="2021-09-24T01:42:29.732" v="1425" actId="20577"/>
        <pc:sldMkLst>
          <pc:docMk/>
          <pc:sldMk cId="2475103243" sldId="265"/>
        </pc:sldMkLst>
        <pc:spChg chg="mod ord">
          <ac:chgData name="James W Pieper" userId="S::jp715613@southeast.edu::9c64255b-ed94-401a-b0b8-6dde0ee33fb3" providerId="AD" clId="Web-{69A4D1B3-E103-9F2E-670D-C6F828815666}" dt="2021-09-24T01:42:29.732" v="1425" actId="20577"/>
          <ac:spMkLst>
            <pc:docMk/>
            <pc:sldMk cId="2475103243" sldId="265"/>
            <ac:spMk id="2" creationId="{4E3F3998-CE72-48AA-AB6C-F8D5BCBBBE24}"/>
          </ac:spMkLst>
        </pc:spChg>
        <pc:spChg chg="mod ord">
          <ac:chgData name="James W Pieper" userId="S::jp715613@southeast.edu::9c64255b-ed94-401a-b0b8-6dde0ee33fb3" providerId="AD" clId="Web-{69A4D1B3-E103-9F2E-670D-C6F828815666}" dt="2021-09-24T01:42:12.138" v="1418" actId="20577"/>
          <ac:spMkLst>
            <pc:docMk/>
            <pc:sldMk cId="2475103243" sldId="265"/>
            <ac:spMk id="3" creationId="{04C64890-938C-49CF-9673-F567900423E3}"/>
          </ac:spMkLst>
        </pc:spChg>
      </pc:sldChg>
      <pc:sldChg chg="modSp new del">
        <pc:chgData name="James W Pieper" userId="S::jp715613@southeast.edu::9c64255b-ed94-401a-b0b8-6dde0ee33fb3" providerId="AD" clId="Web-{69A4D1B3-E103-9F2E-670D-C6F828815666}" dt="2021-09-24T01:32:38.437" v="1339"/>
        <pc:sldMkLst>
          <pc:docMk/>
          <pc:sldMk cId="3899444957" sldId="266"/>
        </pc:sldMkLst>
        <pc:spChg chg="mod">
          <ac:chgData name="James W Pieper" userId="S::jp715613@southeast.edu::9c64255b-ed94-401a-b0b8-6dde0ee33fb3" providerId="AD" clId="Web-{69A4D1B3-E103-9F2E-670D-C6F828815666}" dt="2021-09-24T00:40:12.028" v="274" actId="20577"/>
          <ac:spMkLst>
            <pc:docMk/>
            <pc:sldMk cId="3899444957" sldId="266"/>
            <ac:spMk id="2" creationId="{E8E7FD3B-9A49-4670-8BD2-14065367B418}"/>
          </ac:spMkLst>
        </pc:spChg>
      </pc:sldChg>
      <pc:sldChg chg="modSp new del">
        <pc:chgData name="James W Pieper" userId="S::jp715613@southeast.edu::9c64255b-ed94-401a-b0b8-6dde0ee33fb3" providerId="AD" clId="Web-{69A4D1B3-E103-9F2E-670D-C6F828815666}" dt="2021-09-24T01:45:44.469" v="1516"/>
        <pc:sldMkLst>
          <pc:docMk/>
          <pc:sldMk cId="3401623177" sldId="267"/>
        </pc:sldMkLst>
        <pc:spChg chg="mod">
          <ac:chgData name="James W Pieper" userId="S::jp715613@southeast.edu::9c64255b-ed94-401a-b0b8-6dde0ee33fb3" providerId="AD" clId="Web-{69A4D1B3-E103-9F2E-670D-C6F828815666}" dt="2021-09-24T00:40:21.419" v="287" actId="20577"/>
          <ac:spMkLst>
            <pc:docMk/>
            <pc:sldMk cId="3401623177" sldId="267"/>
            <ac:spMk id="2" creationId="{13E19C7C-7A5D-4626-9E0D-0770BD3F4F6E}"/>
          </ac:spMkLst>
        </pc:spChg>
        <pc:spChg chg="mod">
          <ac:chgData name="James W Pieper" userId="S::jp715613@southeast.edu::9c64255b-ed94-401a-b0b8-6dde0ee33fb3" providerId="AD" clId="Web-{69A4D1B3-E103-9F2E-670D-C6F828815666}" dt="2021-09-24T00:43:21.528" v="381" actId="20577"/>
          <ac:spMkLst>
            <pc:docMk/>
            <pc:sldMk cId="3401623177" sldId="267"/>
            <ac:spMk id="3" creationId="{E3378DEB-D7D3-4A6D-8BDF-29B8BD89729C}"/>
          </ac:spMkLst>
        </pc:spChg>
      </pc:sldChg>
      <pc:sldChg chg="modSp new del mod modClrScheme chgLayout">
        <pc:chgData name="James W Pieper" userId="S::jp715613@southeast.edu::9c64255b-ed94-401a-b0b8-6dde0ee33fb3" providerId="AD" clId="Web-{69A4D1B3-E103-9F2E-670D-C6F828815666}" dt="2021-09-24T01:43:54.094" v="1496"/>
        <pc:sldMkLst>
          <pc:docMk/>
          <pc:sldMk cId="2836202639" sldId="268"/>
        </pc:sldMkLst>
        <pc:spChg chg="mod ord">
          <ac:chgData name="James W Pieper" userId="S::jp715613@southeast.edu::9c64255b-ed94-401a-b0b8-6dde0ee33fb3" providerId="AD" clId="Web-{69A4D1B3-E103-9F2E-670D-C6F828815666}" dt="2021-09-24T00:43:50.746" v="417" actId="20577"/>
          <ac:spMkLst>
            <pc:docMk/>
            <pc:sldMk cId="2836202639" sldId="268"/>
            <ac:spMk id="2" creationId="{6820BA72-5082-4E0A-866B-DB0256CD938F}"/>
          </ac:spMkLst>
        </pc:spChg>
        <pc:spChg chg="mod ord">
          <ac:chgData name="James W Pieper" userId="S::jp715613@southeast.edu::9c64255b-ed94-401a-b0b8-6dde0ee33fb3" providerId="AD" clId="Web-{69A4D1B3-E103-9F2E-670D-C6F828815666}" dt="2021-09-24T00:44:07.215" v="437" actId="20577"/>
          <ac:spMkLst>
            <pc:docMk/>
            <pc:sldMk cId="2836202639" sldId="268"/>
            <ac:spMk id="3" creationId="{CAF7DD07-8FE3-450C-8A80-523B055CF827}"/>
          </ac:spMkLst>
        </pc:spChg>
      </pc:sldChg>
      <pc:sldChg chg="modSp new">
        <pc:chgData name="James W Pieper" userId="S::jp715613@southeast.edu::9c64255b-ed94-401a-b0b8-6dde0ee33fb3" providerId="AD" clId="Web-{69A4D1B3-E103-9F2E-670D-C6F828815666}" dt="2021-09-24T00:50:44.338" v="563" actId="20577"/>
        <pc:sldMkLst>
          <pc:docMk/>
          <pc:sldMk cId="507185914" sldId="269"/>
        </pc:sldMkLst>
        <pc:spChg chg="mod">
          <ac:chgData name="James W Pieper" userId="S::jp715613@southeast.edu::9c64255b-ed94-401a-b0b8-6dde0ee33fb3" providerId="AD" clId="Web-{69A4D1B3-E103-9F2E-670D-C6F828815666}" dt="2021-09-24T00:46:27.871" v="450" actId="20577"/>
          <ac:spMkLst>
            <pc:docMk/>
            <pc:sldMk cId="507185914" sldId="269"/>
            <ac:spMk id="2" creationId="{26CA82B7-B1C7-4D2F-AF68-8F3A9AD1C06C}"/>
          </ac:spMkLst>
        </pc:spChg>
        <pc:spChg chg="mod">
          <ac:chgData name="James W Pieper" userId="S::jp715613@southeast.edu::9c64255b-ed94-401a-b0b8-6dde0ee33fb3" providerId="AD" clId="Web-{69A4D1B3-E103-9F2E-670D-C6F828815666}" dt="2021-09-24T00:50:44.338" v="563" actId="20577"/>
          <ac:spMkLst>
            <pc:docMk/>
            <pc:sldMk cId="507185914" sldId="269"/>
            <ac:spMk id="3" creationId="{86BD6B9E-681F-4B12-BAEE-3C46F16679A0}"/>
          </ac:spMkLst>
        </pc:spChg>
      </pc:sldChg>
      <pc:sldChg chg="modSp new">
        <pc:chgData name="James W Pieper" userId="S::jp715613@southeast.edu::9c64255b-ed94-401a-b0b8-6dde0ee33fb3" providerId="AD" clId="Web-{69A4D1B3-E103-9F2E-670D-C6F828815666}" dt="2021-09-24T01:04:19.007" v="743" actId="20577"/>
        <pc:sldMkLst>
          <pc:docMk/>
          <pc:sldMk cId="3093485733" sldId="270"/>
        </pc:sldMkLst>
        <pc:spChg chg="mod">
          <ac:chgData name="James W Pieper" userId="S::jp715613@southeast.edu::9c64255b-ed94-401a-b0b8-6dde0ee33fb3" providerId="AD" clId="Web-{69A4D1B3-E103-9F2E-670D-C6F828815666}" dt="2021-09-24T01:03:28.101" v="713" actId="20577"/>
          <ac:spMkLst>
            <pc:docMk/>
            <pc:sldMk cId="3093485733" sldId="270"/>
            <ac:spMk id="2" creationId="{7EE2BFCE-F2BD-428F-BCF4-1750C250DE81}"/>
          </ac:spMkLst>
        </pc:spChg>
        <pc:spChg chg="mod">
          <ac:chgData name="James W Pieper" userId="S::jp715613@southeast.edu::9c64255b-ed94-401a-b0b8-6dde0ee33fb3" providerId="AD" clId="Web-{69A4D1B3-E103-9F2E-670D-C6F828815666}" dt="2021-09-24T01:04:19.007" v="743" actId="20577"/>
          <ac:spMkLst>
            <pc:docMk/>
            <pc:sldMk cId="3093485733" sldId="270"/>
            <ac:spMk id="3" creationId="{645515E0-5739-470B-8C79-B533483475E8}"/>
          </ac:spMkLst>
        </pc:spChg>
      </pc:sldChg>
      <pc:sldChg chg="modSp new">
        <pc:chgData name="James W Pieper" userId="S::jp715613@southeast.edu::9c64255b-ed94-401a-b0b8-6dde0ee33fb3" providerId="AD" clId="Web-{69A4D1B3-E103-9F2E-670D-C6F828815666}" dt="2021-09-24T01:10:12.677" v="830" actId="20577"/>
        <pc:sldMkLst>
          <pc:docMk/>
          <pc:sldMk cId="772799512" sldId="271"/>
        </pc:sldMkLst>
        <pc:spChg chg="mod">
          <ac:chgData name="James W Pieper" userId="S::jp715613@southeast.edu::9c64255b-ed94-401a-b0b8-6dde0ee33fb3" providerId="AD" clId="Web-{69A4D1B3-E103-9F2E-670D-C6F828815666}" dt="2021-09-24T01:04:23.913" v="748" actId="20577"/>
          <ac:spMkLst>
            <pc:docMk/>
            <pc:sldMk cId="772799512" sldId="271"/>
            <ac:spMk id="2" creationId="{E1AA67EC-99A7-4E20-8472-6A039D091D89}"/>
          </ac:spMkLst>
        </pc:spChg>
        <pc:spChg chg="mod">
          <ac:chgData name="James W Pieper" userId="S::jp715613@southeast.edu::9c64255b-ed94-401a-b0b8-6dde0ee33fb3" providerId="AD" clId="Web-{69A4D1B3-E103-9F2E-670D-C6F828815666}" dt="2021-09-24T01:10:12.677" v="830" actId="20577"/>
          <ac:spMkLst>
            <pc:docMk/>
            <pc:sldMk cId="772799512" sldId="271"/>
            <ac:spMk id="3" creationId="{21044CAD-DB51-47F9-B106-95A23DC2549F}"/>
          </ac:spMkLst>
        </pc:spChg>
      </pc:sldChg>
      <pc:sldChg chg="modSp new">
        <pc:chgData name="James W Pieper" userId="S::jp715613@southeast.edu::9c64255b-ed94-401a-b0b8-6dde0ee33fb3" providerId="AD" clId="Web-{69A4D1B3-E103-9F2E-670D-C6F828815666}" dt="2021-09-24T01:11:05.755" v="859" actId="20577"/>
        <pc:sldMkLst>
          <pc:docMk/>
          <pc:sldMk cId="184666998" sldId="272"/>
        </pc:sldMkLst>
        <pc:spChg chg="mod">
          <ac:chgData name="James W Pieper" userId="S::jp715613@southeast.edu::9c64255b-ed94-401a-b0b8-6dde0ee33fb3" providerId="AD" clId="Web-{69A4D1B3-E103-9F2E-670D-C6F828815666}" dt="2021-09-24T01:09:44.881" v="783" actId="20577"/>
          <ac:spMkLst>
            <pc:docMk/>
            <pc:sldMk cId="184666998" sldId="272"/>
            <ac:spMk id="2" creationId="{4798392F-0593-4C70-9280-349031939751}"/>
          </ac:spMkLst>
        </pc:spChg>
        <pc:spChg chg="mod">
          <ac:chgData name="James W Pieper" userId="S::jp715613@southeast.edu::9c64255b-ed94-401a-b0b8-6dde0ee33fb3" providerId="AD" clId="Web-{69A4D1B3-E103-9F2E-670D-C6F828815666}" dt="2021-09-24T01:11:05.755" v="859" actId="20577"/>
          <ac:spMkLst>
            <pc:docMk/>
            <pc:sldMk cId="184666998" sldId="272"/>
            <ac:spMk id="3" creationId="{78608E33-9054-4D6E-9F9C-EEC9AE325697}"/>
          </ac:spMkLst>
        </pc:spChg>
      </pc:sldChg>
      <pc:sldChg chg="modSp new">
        <pc:chgData name="James W Pieper" userId="S::jp715613@southeast.edu::9c64255b-ed94-401a-b0b8-6dde0ee33fb3" providerId="AD" clId="Web-{69A4D1B3-E103-9F2E-670D-C6F828815666}" dt="2021-09-24T01:16:18.444" v="944" actId="20577"/>
        <pc:sldMkLst>
          <pc:docMk/>
          <pc:sldMk cId="4103049249" sldId="273"/>
        </pc:sldMkLst>
        <pc:spChg chg="mod">
          <ac:chgData name="James W Pieper" userId="S::jp715613@southeast.edu::9c64255b-ed94-401a-b0b8-6dde0ee33fb3" providerId="AD" clId="Web-{69A4D1B3-E103-9F2E-670D-C6F828815666}" dt="2021-09-24T01:15:40.194" v="861" actId="20577"/>
          <ac:spMkLst>
            <pc:docMk/>
            <pc:sldMk cId="4103049249" sldId="273"/>
            <ac:spMk id="2" creationId="{B7FC9BE1-BE36-48DC-AAC8-9266743BFA51}"/>
          </ac:spMkLst>
        </pc:spChg>
        <pc:spChg chg="mod">
          <ac:chgData name="James W Pieper" userId="S::jp715613@southeast.edu::9c64255b-ed94-401a-b0b8-6dde0ee33fb3" providerId="AD" clId="Web-{69A4D1B3-E103-9F2E-670D-C6F828815666}" dt="2021-09-24T01:16:18.444" v="944" actId="20577"/>
          <ac:spMkLst>
            <pc:docMk/>
            <pc:sldMk cId="4103049249" sldId="273"/>
            <ac:spMk id="3" creationId="{B31A2751-BC44-4547-B80D-011CE8CFA0E2}"/>
          </ac:spMkLst>
        </pc:spChg>
      </pc:sldChg>
      <pc:sldChg chg="modSp new">
        <pc:chgData name="James W Pieper" userId="S::jp715613@southeast.edu::9c64255b-ed94-401a-b0b8-6dde0ee33fb3" providerId="AD" clId="Web-{69A4D1B3-E103-9F2E-670D-C6F828815666}" dt="2021-09-24T01:28:47.156" v="1208" actId="20577"/>
        <pc:sldMkLst>
          <pc:docMk/>
          <pc:sldMk cId="2082134317" sldId="274"/>
        </pc:sldMkLst>
        <pc:spChg chg="mod">
          <ac:chgData name="James W Pieper" userId="S::jp715613@southeast.edu::9c64255b-ed94-401a-b0b8-6dde0ee33fb3" providerId="AD" clId="Web-{69A4D1B3-E103-9F2E-670D-C6F828815666}" dt="2021-09-24T01:16:31.991" v="946" actId="20577"/>
          <ac:spMkLst>
            <pc:docMk/>
            <pc:sldMk cId="2082134317" sldId="274"/>
            <ac:spMk id="2" creationId="{BCB285F8-8F15-4E36-9D32-C3A4D8BA8F77}"/>
          </ac:spMkLst>
        </pc:spChg>
        <pc:spChg chg="mod">
          <ac:chgData name="James W Pieper" userId="S::jp715613@southeast.edu::9c64255b-ed94-401a-b0b8-6dde0ee33fb3" providerId="AD" clId="Web-{69A4D1B3-E103-9F2E-670D-C6F828815666}" dt="2021-09-24T01:28:47.156" v="1208" actId="20577"/>
          <ac:spMkLst>
            <pc:docMk/>
            <pc:sldMk cId="2082134317" sldId="274"/>
            <ac:spMk id="3" creationId="{3318F4DD-4F98-4FE8-B9A1-E1FA9F65C535}"/>
          </ac:spMkLst>
        </pc:spChg>
      </pc:sldChg>
      <pc:sldChg chg="modSp new">
        <pc:chgData name="James W Pieper" userId="S::jp715613@southeast.edu::9c64255b-ed94-401a-b0b8-6dde0ee33fb3" providerId="AD" clId="Web-{69A4D1B3-E103-9F2E-670D-C6F828815666}" dt="2021-09-24T01:26:37.043" v="1178" actId="20577"/>
        <pc:sldMkLst>
          <pc:docMk/>
          <pc:sldMk cId="449363342" sldId="275"/>
        </pc:sldMkLst>
        <pc:spChg chg="mod">
          <ac:chgData name="James W Pieper" userId="S::jp715613@southeast.edu::9c64255b-ed94-401a-b0b8-6dde0ee33fb3" providerId="AD" clId="Web-{69A4D1B3-E103-9F2E-670D-C6F828815666}" dt="2021-09-24T01:18:58.262" v="1081" actId="20577"/>
          <ac:spMkLst>
            <pc:docMk/>
            <pc:sldMk cId="449363342" sldId="275"/>
            <ac:spMk id="2" creationId="{D56B1B51-348B-48F3-9C6D-5D174B6F338E}"/>
          </ac:spMkLst>
        </pc:spChg>
        <pc:spChg chg="mod">
          <ac:chgData name="James W Pieper" userId="S::jp715613@southeast.edu::9c64255b-ed94-401a-b0b8-6dde0ee33fb3" providerId="AD" clId="Web-{69A4D1B3-E103-9F2E-670D-C6F828815666}" dt="2021-09-24T01:26:37.043" v="1178" actId="20577"/>
          <ac:spMkLst>
            <pc:docMk/>
            <pc:sldMk cId="449363342" sldId="275"/>
            <ac:spMk id="3" creationId="{682C14D3-C537-4FEE-A811-311127FC315F}"/>
          </ac:spMkLst>
        </pc:spChg>
      </pc:sldChg>
      <pc:sldChg chg="modSp new">
        <pc:chgData name="James W Pieper" userId="S::jp715613@southeast.edu::9c64255b-ed94-401a-b0b8-6dde0ee33fb3" providerId="AD" clId="Web-{69A4D1B3-E103-9F2E-670D-C6F828815666}" dt="2021-09-24T01:54:46.502" v="1633" actId="20577"/>
        <pc:sldMkLst>
          <pc:docMk/>
          <pc:sldMk cId="2126521287" sldId="276"/>
        </pc:sldMkLst>
        <pc:spChg chg="mod">
          <ac:chgData name="James W Pieper" userId="S::jp715613@southeast.edu::9c64255b-ed94-401a-b0b8-6dde0ee33fb3" providerId="AD" clId="Web-{69A4D1B3-E103-9F2E-670D-C6F828815666}" dt="2021-09-24T01:31:36.094" v="1307" actId="20577"/>
          <ac:spMkLst>
            <pc:docMk/>
            <pc:sldMk cId="2126521287" sldId="276"/>
            <ac:spMk id="2" creationId="{2F625D91-5C93-4F19-9C8F-043EB0247D59}"/>
          </ac:spMkLst>
        </pc:spChg>
        <pc:spChg chg="mod">
          <ac:chgData name="James W Pieper" userId="S::jp715613@southeast.edu::9c64255b-ed94-401a-b0b8-6dde0ee33fb3" providerId="AD" clId="Web-{69A4D1B3-E103-9F2E-670D-C6F828815666}" dt="2021-09-24T01:54:46.502" v="1633" actId="20577"/>
          <ac:spMkLst>
            <pc:docMk/>
            <pc:sldMk cId="2126521287" sldId="276"/>
            <ac:spMk id="3" creationId="{88ABE1AE-A3A9-425B-9EB6-3F058E477633}"/>
          </ac:spMkLst>
        </pc:spChg>
      </pc:sldChg>
      <pc:sldChg chg="modSp new">
        <pc:chgData name="James W Pieper" userId="S::jp715613@southeast.edu::9c64255b-ed94-401a-b0b8-6dde0ee33fb3" providerId="AD" clId="Web-{69A4D1B3-E103-9F2E-670D-C6F828815666}" dt="2021-09-24T01:47:53.437" v="1571" actId="20577"/>
        <pc:sldMkLst>
          <pc:docMk/>
          <pc:sldMk cId="334687148" sldId="277"/>
        </pc:sldMkLst>
        <pc:spChg chg="mod">
          <ac:chgData name="James W Pieper" userId="S::jp715613@southeast.edu::9c64255b-ed94-401a-b0b8-6dde0ee33fb3" providerId="AD" clId="Web-{69A4D1B3-E103-9F2E-670D-C6F828815666}" dt="2021-09-24T01:42:37.231" v="1432" actId="20577"/>
          <ac:spMkLst>
            <pc:docMk/>
            <pc:sldMk cId="334687148" sldId="277"/>
            <ac:spMk id="2" creationId="{749FDFD6-FADF-42E9-A575-9FFBE25413FB}"/>
          </ac:spMkLst>
        </pc:spChg>
        <pc:spChg chg="mod">
          <ac:chgData name="James W Pieper" userId="S::jp715613@southeast.edu::9c64255b-ed94-401a-b0b8-6dde0ee33fb3" providerId="AD" clId="Web-{69A4D1B3-E103-9F2E-670D-C6F828815666}" dt="2021-09-24T01:47:53.437" v="1571" actId="20577"/>
          <ac:spMkLst>
            <pc:docMk/>
            <pc:sldMk cId="334687148" sldId="277"/>
            <ac:spMk id="3" creationId="{C5B3A781-89C9-4603-9A35-B46CB66C2D94}"/>
          </ac:spMkLst>
        </pc:spChg>
      </pc:sldChg>
      <pc:sldChg chg="modSp new del">
        <pc:chgData name="James W Pieper" userId="S::jp715613@southeast.edu::9c64255b-ed94-401a-b0b8-6dde0ee33fb3" providerId="AD" clId="Web-{69A4D1B3-E103-9F2E-670D-C6F828815666}" dt="2021-09-24T01:52:24.920" v="1582"/>
        <pc:sldMkLst>
          <pc:docMk/>
          <pc:sldMk cId="16027452" sldId="278"/>
        </pc:sldMkLst>
        <pc:spChg chg="mod">
          <ac:chgData name="James W Pieper" userId="S::jp715613@southeast.edu::9c64255b-ed94-401a-b0b8-6dde0ee33fb3" providerId="AD" clId="Web-{69A4D1B3-E103-9F2E-670D-C6F828815666}" dt="2021-09-24T01:45:58.016" v="1519" actId="20577"/>
          <ac:spMkLst>
            <pc:docMk/>
            <pc:sldMk cId="16027452" sldId="278"/>
            <ac:spMk id="2" creationId="{087F6C76-1F26-48E8-86F3-DB7F9664568B}"/>
          </ac:spMkLst>
        </pc:spChg>
        <pc:spChg chg="mod">
          <ac:chgData name="James W Pieper" userId="S::jp715613@southeast.edu::9c64255b-ed94-401a-b0b8-6dde0ee33fb3" providerId="AD" clId="Web-{69A4D1B3-E103-9F2E-670D-C6F828815666}" dt="2021-09-24T01:47:58.047" v="1581" actId="20577"/>
          <ac:spMkLst>
            <pc:docMk/>
            <pc:sldMk cId="16027452" sldId="278"/>
            <ac:spMk id="3" creationId="{F6E8A234-F2EB-4152-8DF6-E28FA18567BD}"/>
          </ac:spMkLst>
        </pc:spChg>
      </pc:sldChg>
      <pc:sldChg chg="modSp new">
        <pc:chgData name="James W Pieper" userId="S::jp715613@southeast.edu::9c64255b-ed94-401a-b0b8-6dde0ee33fb3" providerId="AD" clId="Web-{69A4D1B3-E103-9F2E-670D-C6F828815666}" dt="2021-09-24T03:30:45.842" v="1640" actId="20577"/>
        <pc:sldMkLst>
          <pc:docMk/>
          <pc:sldMk cId="1506307753" sldId="278"/>
        </pc:sldMkLst>
        <pc:spChg chg="mod">
          <ac:chgData name="James W Pieper" userId="S::jp715613@southeast.edu::9c64255b-ed94-401a-b0b8-6dde0ee33fb3" providerId="AD" clId="Web-{69A4D1B3-E103-9F2E-670D-C6F828815666}" dt="2021-09-24T03:30:45.842" v="1640" actId="20577"/>
          <ac:spMkLst>
            <pc:docMk/>
            <pc:sldMk cId="1506307753" sldId="278"/>
            <ac:spMk id="2" creationId="{94E8FC2B-3034-4F0A-A7CD-0F8F1A86269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6D4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en-US" sz="5800">
                <a:solidFill>
                  <a:srgbClr val="6D4136"/>
                </a:solidFill>
                <a:cs typeface="Calibri Light"/>
              </a:rPr>
              <a:t>Road to Revolution</a:t>
            </a:r>
            <a:endParaRPr lang="en-US" sz="5800">
              <a:solidFill>
                <a:srgbClr val="6D413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rgbClr val="6D4136"/>
                </a:solidFill>
                <a:cs typeface="Calibri"/>
              </a:rPr>
              <a:t>Lecture 12</a:t>
            </a:r>
            <a:endParaRPr lang="en-US" sz="2000">
              <a:solidFill>
                <a:srgbClr val="6D4136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0C9AE0-8732-4C8D-AEA4-96556392B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2" r="1" b="1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285F8-8F15-4E36-9D32-C3A4D8BA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Breaking Point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8F4DD-4F98-4FE8-B9A1-E1FA9F65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1774: "Intolerable Acts"</a:t>
            </a:r>
          </a:p>
          <a:p>
            <a:pPr lvl="1"/>
            <a:r>
              <a:rPr lang="en-US" sz="2000">
                <a:cs typeface="Calibri"/>
              </a:rPr>
              <a:t>Closed Boston Harbor</a:t>
            </a:r>
          </a:p>
          <a:p>
            <a:pPr lvl="1"/>
            <a:r>
              <a:rPr lang="en-US" sz="2000">
                <a:cs typeface="Calibri"/>
              </a:rPr>
              <a:t>Restricted MA legislature</a:t>
            </a:r>
          </a:p>
          <a:p>
            <a:pPr lvl="1"/>
            <a:r>
              <a:rPr lang="en-US" sz="2000">
                <a:cs typeface="Calibri"/>
              </a:rPr>
              <a:t>Gave colonial administrators special privileges</a:t>
            </a:r>
          </a:p>
          <a:p>
            <a:pPr lvl="1"/>
            <a:r>
              <a:rPr lang="en-US" sz="2000">
                <a:cs typeface="Calibri"/>
              </a:rPr>
              <a:t>Forced colonists to house soldiers</a:t>
            </a:r>
          </a:p>
          <a:p>
            <a:r>
              <a:rPr lang="en-US" sz="2000">
                <a:cs typeface="Calibri"/>
              </a:rPr>
              <a:t>Americans create Continental Congress to deal with it</a:t>
            </a:r>
          </a:p>
        </p:txBody>
      </p:sp>
      <p:pic>
        <p:nvPicPr>
          <p:cNvPr id="4" name="Picture 4" descr="A picture containing person, people, group, old&#10;&#10;Description automatically generated">
            <a:extLst>
              <a:ext uri="{FF2B5EF4-FFF2-40B4-BE49-F238E27FC236}">
                <a16:creationId xmlns:a16="http://schemas.microsoft.com/office/drawing/2014/main" id="{73057130-CF9B-4968-A95D-32EBB857C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" r="15730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34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89B4-0408-4A73-8272-D76A204A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Why did the colonists desire independence?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E560E-3445-494E-82B1-0B8B7ECD9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Economic</a:t>
            </a:r>
          </a:p>
          <a:p>
            <a:r>
              <a:rPr lang="en-US">
                <a:cs typeface="Calibri"/>
              </a:rPr>
              <a:t>Political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Philosophical 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Cultural</a:t>
            </a:r>
          </a:p>
          <a:p>
            <a:r>
              <a:rPr lang="en-US">
                <a:cs typeface="Calibri"/>
              </a:rPr>
              <a:t>Religious</a:t>
            </a:r>
          </a:p>
          <a:p>
            <a:r>
              <a:rPr lang="en-US">
                <a:ea typeface="+mn-lt"/>
                <a:cs typeface="+mn-lt"/>
              </a:rPr>
              <a:t>Racial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74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DB235-D3DD-4047-8BEC-5D885B189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Economic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FB4DE-06DF-40E3-A425-B59064F2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Colonists fight back against mercantilism</a:t>
            </a:r>
          </a:p>
          <a:p>
            <a:r>
              <a:rPr lang="en-US" sz="2400">
                <a:cs typeface="Calibri"/>
              </a:rPr>
              <a:t>Colonists want free trade</a:t>
            </a:r>
          </a:p>
          <a:p>
            <a:r>
              <a:rPr lang="en-US" sz="2400">
                <a:cs typeface="Calibri"/>
              </a:rPr>
              <a:t>Resent taxes</a:t>
            </a:r>
          </a:p>
          <a:p>
            <a:r>
              <a:rPr lang="en-US" sz="2400">
                <a:cs typeface="Calibri"/>
              </a:rPr>
              <a:t>Most revolutionaries were wealthy traders</a:t>
            </a:r>
          </a:p>
        </p:txBody>
      </p:sp>
      <p:pic>
        <p:nvPicPr>
          <p:cNvPr id="4" name="Picture 4" descr="A picture containing text, outdoor, transport, several&#10;&#10;Description automatically generated">
            <a:extLst>
              <a:ext uri="{FF2B5EF4-FFF2-40B4-BE49-F238E27FC236}">
                <a16:creationId xmlns:a16="http://schemas.microsoft.com/office/drawing/2014/main" id="{DADFF1FC-F684-4C55-9615-E48C64D9C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6" r="1811" b="-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77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5D91-5C93-4F19-9C8F-043EB024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Political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BE1AE-A3A9-425B-9EB6-3F058E477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"No taxation without representation"</a:t>
            </a:r>
          </a:p>
          <a:p>
            <a:r>
              <a:rPr lang="en-US">
                <a:cs typeface="Calibri"/>
              </a:rPr>
              <a:t>Colonists wanted the same rights as Englishmen</a:t>
            </a:r>
          </a:p>
          <a:p>
            <a:pPr lvl="1"/>
            <a:r>
              <a:rPr lang="en-US">
                <a:cs typeface="Calibri"/>
              </a:rPr>
              <a:t>English Civil War, Glorious Revolution meant Englishmen* should be free from tyranny, able to participate in government</a:t>
            </a:r>
          </a:p>
          <a:p>
            <a:pPr lvl="1"/>
            <a:r>
              <a:rPr lang="en-US">
                <a:cs typeface="Calibri"/>
              </a:rPr>
              <a:t>That is, land-owning English*men*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52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DFD6-FADF-42E9-A575-9FFBE254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Philosophical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3A781-89C9-4603-9A35-B46CB66C2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"Whig" philosophy: History is the struggle between power and liberty</a:t>
            </a:r>
          </a:p>
          <a:p>
            <a:r>
              <a:rPr lang="en-US">
                <a:cs typeface="Calibri"/>
              </a:rPr>
              <a:t>What is liberty?</a:t>
            </a:r>
            <a:endParaRPr lang="en-US" dirty="0">
              <a:cs typeface="Calibri"/>
            </a:endParaRPr>
          </a:p>
          <a:p>
            <a:pPr lvl="1"/>
            <a:r>
              <a:rPr lang="en-US">
                <a:cs typeface="Calibri"/>
              </a:rPr>
              <a:t>Freedom=ability to own, control property</a:t>
            </a:r>
            <a:endParaRPr lang="en-US" dirty="0">
              <a:cs typeface="Calibri"/>
            </a:endParaRPr>
          </a:p>
          <a:p>
            <a:pPr lvl="1"/>
            <a:r>
              <a:rPr lang="en-US">
                <a:cs typeface="Calibri"/>
              </a:rPr>
              <a:t>Unjust taxation=slavery</a:t>
            </a:r>
            <a:endParaRPr lang="en-US" dirty="0">
              <a:cs typeface="Calibri"/>
            </a:endParaRPr>
          </a:p>
          <a:p>
            <a:pPr lvl="1"/>
            <a:r>
              <a:rPr lang="en-US">
                <a:cs typeface="Calibri"/>
              </a:rPr>
              <a:t>Liberty comes from nature, not the King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Colonists had to act decisively to protect their liberty in the face of British power</a:t>
            </a: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87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F3998-CE72-48AA-AB6C-F8D5BCBB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Cultural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64890-938C-49CF-9673-F5679004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Colonists believed British society was corrupted by bloated government, decadence, banks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03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35F19-95CF-46FD-8FE9-E1C0A69A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Religious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2E997-2467-45F6-924E-AC59982A3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Fear that England would enforce Anglicanism, or even bring back Catholicism</a:t>
            </a:r>
          </a:p>
          <a:p>
            <a:r>
              <a:rPr lang="en-US" sz="2000">
                <a:cs typeface="Calibri"/>
              </a:rPr>
              <a:t>Colonists viewed Catholicism=tyranny</a:t>
            </a: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C0B0069-5065-4C45-8AA4-A7388CC42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97" b="-1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9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FC2B-3034-4F0A-A7CD-0F8F1A86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Racial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C1FE9-1F4B-4EC9-A23D-AB3244D1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Colonists wanted to encroach on Native land</a:t>
            </a:r>
          </a:p>
          <a:p>
            <a:r>
              <a:rPr lang="en-US">
                <a:cs typeface="Calibri"/>
              </a:rPr>
              <a:t>Was the Revolution fought to protect slavery? </a:t>
            </a:r>
            <a:endParaRPr lang="en-US" dirty="0">
              <a:cs typeface="Calibri"/>
            </a:endParaRPr>
          </a:p>
          <a:p>
            <a:pPr lvl="1"/>
            <a:r>
              <a:rPr lang="en-US">
                <a:cs typeface="Calibri"/>
              </a:rPr>
              <a:t>Not really, but race complicated the war effort</a:t>
            </a:r>
          </a:p>
        </p:txBody>
      </p:sp>
    </p:spTree>
    <p:extLst>
      <p:ext uri="{BB962C8B-B14F-4D97-AF65-F5344CB8AC3E}">
        <p14:creationId xmlns:p14="http://schemas.microsoft.com/office/powerpoint/2010/main" val="150630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74E7-53C3-40BE-801E-3E6AD7EB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Review: French and Indian War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ABB4-10DE-4240-BC7E-9635DA1AA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Conflict between French and English over Ohio Country</a:t>
            </a:r>
          </a:p>
          <a:p>
            <a:r>
              <a:rPr lang="en-US">
                <a:cs typeface="Calibri"/>
              </a:rPr>
              <a:t>English won</a:t>
            </a:r>
          </a:p>
          <a:p>
            <a:r>
              <a:rPr lang="en-US">
                <a:cs typeface="Calibri"/>
              </a:rPr>
              <a:t>French ceded Canada, Great Lakes region to England</a:t>
            </a:r>
          </a:p>
          <a:p>
            <a:r>
              <a:rPr lang="en-US">
                <a:cs typeface="Calibri"/>
              </a:rPr>
              <a:t>English spent lots of money on war, now were short on cash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Ben Franklin proposed unified colonial response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70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B1B51-348B-48F3-9C6D-5D174B6F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>
                <a:cs typeface="Calibri Light"/>
              </a:rPr>
              <a:t>Restricting Americans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14D3-C537-4FEE-A811-311127FC3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1763: Natives led by Pontiac attacked British in Ohio</a:t>
            </a:r>
          </a:p>
          <a:p>
            <a:r>
              <a:rPr lang="en-US" sz="2200">
                <a:cs typeface="Calibri"/>
              </a:rPr>
              <a:t>British restricted colonial settlement past the Appalachian Mountains</a:t>
            </a: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9A0B625C-BBEC-4B89-9C29-3F54A2740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919" y="640080"/>
            <a:ext cx="522922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6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CE0D-1809-4E20-9B26-D7BE72D0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England Needs Cash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30AB-A6D5-4052-9F47-4BB8ABDFA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English view: We fought to protect colonies from France, now colonies should pay for it</a:t>
            </a:r>
          </a:p>
          <a:p>
            <a:r>
              <a:rPr lang="en-US">
                <a:cs typeface="Calibri"/>
              </a:rPr>
              <a:t>Colonial view: We didn't ask for this; we fought to support England</a:t>
            </a:r>
          </a:p>
        </p:txBody>
      </p:sp>
    </p:spTree>
    <p:extLst>
      <p:ext uri="{BB962C8B-B14F-4D97-AF65-F5344CB8AC3E}">
        <p14:creationId xmlns:p14="http://schemas.microsoft.com/office/powerpoint/2010/main" val="59638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15397-E25E-4CD6-AD73-7ACD9B2C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>
                <a:cs typeface="Calibri Light"/>
              </a:rPr>
              <a:t>England Demands Taxes</a:t>
            </a:r>
            <a:endParaRPr lang="en-US" sz="38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3FF73-5934-487F-8867-26B73DA5C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1765: Stamp Act, required printed items be published on taxed paper</a:t>
            </a:r>
          </a:p>
          <a:p>
            <a:r>
              <a:rPr lang="en-US" sz="2200">
                <a:cs typeface="Calibri"/>
              </a:rPr>
              <a:t>Expanded English courts in America</a:t>
            </a:r>
          </a:p>
        </p:txBody>
      </p:sp>
      <p:pic>
        <p:nvPicPr>
          <p:cNvPr id="4" name="Picture 4" descr="A picture containing text, old, group&#10;&#10;Description automatically generated">
            <a:extLst>
              <a:ext uri="{FF2B5EF4-FFF2-40B4-BE49-F238E27FC236}">
                <a16:creationId xmlns:a16="http://schemas.microsoft.com/office/drawing/2014/main" id="{2B4018A9-866A-488B-9FB8-426474239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87329"/>
            <a:ext cx="6903720" cy="38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9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376DC-6087-4F33-A963-7A9BD1282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000">
                <a:cs typeface="Calibri Light"/>
              </a:rPr>
              <a:t>The Colonists Get Mad</a:t>
            </a:r>
            <a:endParaRPr lang="en-US" sz="5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5DE03D-2469-4101-A49C-BAFE87ED0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559303"/>
            <a:ext cx="5458968" cy="3739393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B2E45-1F4C-480A-9E83-83CF2ABDC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cs typeface="Calibri"/>
              </a:rPr>
              <a:t>Patrick Henry of VA led colonial response</a:t>
            </a:r>
          </a:p>
          <a:p>
            <a:r>
              <a:rPr lang="en-US" sz="2200">
                <a:cs typeface="Calibri"/>
              </a:rPr>
              <a:t>House of Burgesses passed anti-Stamp resolution, other colonies followed</a:t>
            </a:r>
          </a:p>
          <a:p>
            <a:r>
              <a:rPr lang="en-US" sz="2200">
                <a:cs typeface="Calibri"/>
              </a:rPr>
              <a:t>Protests in the street, violence against British enforcers</a:t>
            </a:r>
          </a:p>
          <a:p>
            <a:r>
              <a:rPr lang="en-US" sz="2200">
                <a:cs typeface="Calibri"/>
              </a:rPr>
              <a:t>British repeal act, but declare they have the authority to pass taxes</a:t>
            </a:r>
          </a:p>
        </p:txBody>
      </p:sp>
    </p:spTree>
    <p:extLst>
      <p:ext uri="{BB962C8B-B14F-4D97-AF65-F5344CB8AC3E}">
        <p14:creationId xmlns:p14="http://schemas.microsoft.com/office/powerpoint/2010/main" val="181241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2BFCE-F2BD-428F-BCF4-1750C250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Occupation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515E0-5739-470B-8C79-B53348347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87" y="2400472"/>
            <a:ext cx="6358432" cy="37286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1768: Massachusetts, led by Sam Adams and James Otis, claims colonies cannot be taxed by Parliament</a:t>
            </a:r>
          </a:p>
          <a:p>
            <a:r>
              <a:rPr lang="en-US" sz="2400">
                <a:cs typeface="Calibri"/>
              </a:rPr>
              <a:t>British send troops into Boston, dissolve MA House of Reps</a:t>
            </a:r>
          </a:p>
          <a:p>
            <a:pPr lvl="1"/>
            <a:r>
              <a:rPr lang="en-US">
                <a:cs typeface="Calibri"/>
              </a:rPr>
              <a:t>Standing army unusual, unwelcome</a:t>
            </a:r>
          </a:p>
          <a:p>
            <a:r>
              <a:rPr lang="en-US" sz="2400">
                <a:cs typeface="Calibri"/>
              </a:rPr>
              <a:t>Colonists agree to stop buying British goods</a:t>
            </a:r>
          </a:p>
          <a:p>
            <a:endParaRPr lang="en-US" sz="2000">
              <a:cs typeface="Calibri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5F0458C-A210-498C-B1B4-AAFD146C0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39" b="2"/>
          <a:stretch/>
        </p:blipFill>
        <p:spPr>
          <a:xfrm>
            <a:off x="7556409" y="557190"/>
            <a:ext cx="3995928" cy="55718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9348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2B27C5D-E238-4E56-9F78-7EBAE1E40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01" r="918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8392F-0593-4C70-9280-349031939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Violence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08E33-9054-4D6E-9F9C-EEC9AE32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1770: Troops in Boston called in to put down brawl; fire into crowd, killing 5 ("Boston Massacre")</a:t>
            </a: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6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C19528C2-B111-4996-A806-895CA9BB1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0" b="28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C9BE1-BE36-48DC-AAC8-9266743B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Tea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2751-BC44-4547-B80D-011CE8CF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1773: Tea Act gave East India Company monopoly on tea trade </a:t>
            </a:r>
          </a:p>
          <a:p>
            <a:r>
              <a:rPr lang="en-US" sz="2400">
                <a:cs typeface="Calibri"/>
              </a:rPr>
              <a:t>Bostonians responded by dumping tea in the sea</a:t>
            </a:r>
          </a:p>
        </p:txBody>
      </p:sp>
    </p:spTree>
    <p:extLst>
      <p:ext uri="{BB962C8B-B14F-4D97-AF65-F5344CB8AC3E}">
        <p14:creationId xmlns:p14="http://schemas.microsoft.com/office/powerpoint/2010/main" val="410304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Road to Revolution</vt:lpstr>
      <vt:lpstr>Review: French and Indian War</vt:lpstr>
      <vt:lpstr>Restricting Americans</vt:lpstr>
      <vt:lpstr>England Needs Cash</vt:lpstr>
      <vt:lpstr>England Demands Taxes</vt:lpstr>
      <vt:lpstr>The Colonists Get Mad</vt:lpstr>
      <vt:lpstr>Occupation</vt:lpstr>
      <vt:lpstr>Violence</vt:lpstr>
      <vt:lpstr>Tea</vt:lpstr>
      <vt:lpstr>Breaking Point</vt:lpstr>
      <vt:lpstr>Why did the colonists desire independence?</vt:lpstr>
      <vt:lpstr>Economic</vt:lpstr>
      <vt:lpstr>Political</vt:lpstr>
      <vt:lpstr>Philosophical</vt:lpstr>
      <vt:lpstr>Cultural</vt:lpstr>
      <vt:lpstr>Religious</vt:lpstr>
      <vt:lpstr>Racial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306</cp:revision>
  <dcterms:created xsi:type="dcterms:W3CDTF">2021-09-21T18:15:27Z</dcterms:created>
  <dcterms:modified xsi:type="dcterms:W3CDTF">2021-09-26T18:39:59Z</dcterms:modified>
</cp:coreProperties>
</file>